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jpg" ContentType="image/jpeg"/>
  <Default Extension="xlsx" ContentType="application/kset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5"/>
  </p:notesMasterIdLst>
  <p:sldIdLst>
    <p:sldId id="309" r:id="rId2"/>
    <p:sldId id="257" r:id="rId3"/>
    <p:sldId id="273" r:id="rId4"/>
    <p:sldId id="295" r:id="rId5"/>
    <p:sldId id="297" r:id="rId6"/>
    <p:sldId id="298" r:id="rId7"/>
    <p:sldId id="299" r:id="rId8"/>
    <p:sldId id="272" r:id="rId9"/>
    <p:sldId id="279" r:id="rId10"/>
    <p:sldId id="288" r:id="rId11"/>
    <p:sldId id="283" r:id="rId12"/>
    <p:sldId id="289" r:id="rId13"/>
    <p:sldId id="284" r:id="rId14"/>
    <p:sldId id="315" r:id="rId15"/>
    <p:sldId id="316" r:id="rId16"/>
    <p:sldId id="317" r:id="rId17"/>
    <p:sldId id="318" r:id="rId18"/>
    <p:sldId id="319" r:id="rId19"/>
    <p:sldId id="320" r:id="rId20"/>
    <p:sldId id="321" r:id="rId21"/>
    <p:sldId id="322" r:id="rId22"/>
    <p:sldId id="323" r:id="rId23"/>
    <p:sldId id="301" r:id="rId24"/>
    <p:sldId id="302" r:id="rId25"/>
    <p:sldId id="300" r:id="rId26"/>
    <p:sldId id="303" r:id="rId27"/>
    <p:sldId id="304" r:id="rId28"/>
    <p:sldId id="305" r:id="rId29"/>
    <p:sldId id="287" r:id="rId30"/>
    <p:sldId id="291" r:id="rId31"/>
    <p:sldId id="274" r:id="rId32"/>
    <p:sldId id="306" r:id="rId33"/>
    <p:sldId id="324" r:id="rId3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5"/>
    <a:srgbClr val="B1B0B0"/>
    <a:srgbClr val="0EB349"/>
    <a:srgbClr val="6FCDE3"/>
    <a:srgbClr val="6ECDE3"/>
    <a:srgbClr val="58DAF8"/>
    <a:srgbClr val="94CF4F"/>
    <a:srgbClr val="94CF50"/>
    <a:srgbClr val="10B349"/>
    <a:srgbClr val="6ECD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351" autoAdjust="0"/>
    <p:restoredTop sz="50000" autoAdjust="0"/>
  </p:normalViewPr>
  <p:slideViewPr>
    <p:cSldViewPr snapToGrid="0">
      <p:cViewPr varScale="1">
        <p:scale>
          <a:sx n="70" d="100"/>
          <a:sy n="70" d="100"/>
        </p:scale>
        <p:origin x="54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Office_Excel_2007_Workbook9991111111111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Office_Excel_2007_Workbook6661122222222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DATA</c:v>
                </c:pt>
              </c:strCache>
            </c:strRef>
          </c:tx>
          <c:spPr>
            <a:ln>
              <a:noFill/>
            </a:ln>
          </c:spPr>
          <c:explosion val="36"/>
          <c:dPt>
            <c:idx val="0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2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4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5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6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7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8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9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10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11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12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13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14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15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16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17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18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19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20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21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22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23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24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25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26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27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28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29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30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31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32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33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34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35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36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37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38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39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40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41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42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43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44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45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46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47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48"/>
            <c:bubble3D val="0"/>
            <c:spPr>
              <a:solidFill>
                <a:srgbClr val="94CF50"/>
              </a:solidFill>
              <a:ln w="19050">
                <a:noFill/>
              </a:ln>
              <a:effectLst/>
            </c:spPr>
          </c:dPt>
          <c:dPt>
            <c:idx val="49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cat>
            <c:numRef>
              <c:f>Sheet1!$A$2:$A$51</c:f>
              <c:numCache>
                <c:formatCode>General</c:formatCode>
                <c:ptCount val="50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</c:numCache>
            </c:numRef>
          </c:cat>
          <c:val>
            <c:numRef>
              <c:f>Sheet1!$B$2:$B$51</c:f>
              <c:numCache>
                <c:formatCode>0%</c:formatCode>
                <c:ptCount val="50"/>
                <c:pt idx="0">
                  <c:v>0.02</c:v>
                </c:pt>
                <c:pt idx="1">
                  <c:v>0.02</c:v>
                </c:pt>
                <c:pt idx="2">
                  <c:v>0.02</c:v>
                </c:pt>
                <c:pt idx="3">
                  <c:v>0.02</c:v>
                </c:pt>
                <c:pt idx="4">
                  <c:v>0.02</c:v>
                </c:pt>
                <c:pt idx="5">
                  <c:v>0.02</c:v>
                </c:pt>
                <c:pt idx="6">
                  <c:v>0.02</c:v>
                </c:pt>
                <c:pt idx="7">
                  <c:v>0.02</c:v>
                </c:pt>
                <c:pt idx="8">
                  <c:v>0.02</c:v>
                </c:pt>
                <c:pt idx="9">
                  <c:v>0.02</c:v>
                </c:pt>
                <c:pt idx="10">
                  <c:v>0.02</c:v>
                </c:pt>
                <c:pt idx="11">
                  <c:v>0.02</c:v>
                </c:pt>
                <c:pt idx="12">
                  <c:v>0.02</c:v>
                </c:pt>
                <c:pt idx="13">
                  <c:v>0.02</c:v>
                </c:pt>
                <c:pt idx="14">
                  <c:v>0.02</c:v>
                </c:pt>
                <c:pt idx="15">
                  <c:v>0.02</c:v>
                </c:pt>
                <c:pt idx="16">
                  <c:v>0.02</c:v>
                </c:pt>
                <c:pt idx="17">
                  <c:v>0.02</c:v>
                </c:pt>
                <c:pt idx="18">
                  <c:v>0.02</c:v>
                </c:pt>
                <c:pt idx="19">
                  <c:v>0.02</c:v>
                </c:pt>
                <c:pt idx="20">
                  <c:v>0.02</c:v>
                </c:pt>
                <c:pt idx="21">
                  <c:v>0.02</c:v>
                </c:pt>
                <c:pt idx="22">
                  <c:v>0.02</c:v>
                </c:pt>
                <c:pt idx="23">
                  <c:v>0.02</c:v>
                </c:pt>
                <c:pt idx="24">
                  <c:v>0.02</c:v>
                </c:pt>
                <c:pt idx="25">
                  <c:v>0.02</c:v>
                </c:pt>
                <c:pt idx="26">
                  <c:v>0.02</c:v>
                </c:pt>
                <c:pt idx="27">
                  <c:v>0.02</c:v>
                </c:pt>
                <c:pt idx="28">
                  <c:v>0.02</c:v>
                </c:pt>
                <c:pt idx="29">
                  <c:v>0.02</c:v>
                </c:pt>
                <c:pt idx="30">
                  <c:v>0.02</c:v>
                </c:pt>
                <c:pt idx="31">
                  <c:v>0.02</c:v>
                </c:pt>
                <c:pt idx="32">
                  <c:v>0.02</c:v>
                </c:pt>
                <c:pt idx="33">
                  <c:v>0.02</c:v>
                </c:pt>
                <c:pt idx="34">
                  <c:v>0.02</c:v>
                </c:pt>
                <c:pt idx="35">
                  <c:v>0.02</c:v>
                </c:pt>
                <c:pt idx="36">
                  <c:v>0.02</c:v>
                </c:pt>
                <c:pt idx="37">
                  <c:v>0.02</c:v>
                </c:pt>
                <c:pt idx="38">
                  <c:v>0.02</c:v>
                </c:pt>
                <c:pt idx="39">
                  <c:v>0.02</c:v>
                </c:pt>
                <c:pt idx="40">
                  <c:v>0.02</c:v>
                </c:pt>
                <c:pt idx="41">
                  <c:v>0.02</c:v>
                </c:pt>
                <c:pt idx="42">
                  <c:v>0.02</c:v>
                </c:pt>
                <c:pt idx="43">
                  <c:v>0.02</c:v>
                </c:pt>
                <c:pt idx="44">
                  <c:v>0.02</c:v>
                </c:pt>
                <c:pt idx="45">
                  <c:v>0.02</c:v>
                </c:pt>
                <c:pt idx="46">
                  <c:v>0.02</c:v>
                </c:pt>
                <c:pt idx="47">
                  <c:v>0.02</c:v>
                </c:pt>
                <c:pt idx="48">
                  <c:v>0.02</c:v>
                </c:pt>
                <c:pt idx="49">
                  <c:v>0.02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DATA</c:v>
                </c:pt>
              </c:strCache>
            </c:strRef>
          </c:tx>
          <c:spPr>
            <a:solidFill>
              <a:srgbClr val="10B349"/>
            </a:solidFill>
            <a:ln>
              <a:noFill/>
            </a:ln>
            <a:effectLst/>
          </c:spPr>
          <c:cat>
            <c:strRef>
              <c:f>Sheet1!$A$2:$A$9</c:f>
              <c:strCache>
                <c:ptCount val="8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  <c:pt idx="4">
                  <c:v>E</c:v>
                </c:pt>
                <c:pt idx="5">
                  <c:v>F</c:v>
                </c:pt>
                <c:pt idx="6">
                  <c:v>G</c:v>
                </c:pt>
                <c:pt idx="7">
                  <c:v>H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0.0</c:v>
                </c:pt>
                <c:pt idx="1">
                  <c:v>12.0</c:v>
                </c:pt>
                <c:pt idx="2">
                  <c:v>10.0</c:v>
                </c:pt>
                <c:pt idx="3">
                  <c:v>18.0</c:v>
                </c:pt>
                <c:pt idx="4">
                  <c:v>14.0</c:v>
                </c:pt>
                <c:pt idx="5">
                  <c:v>26.0</c:v>
                </c:pt>
                <c:pt idx="6">
                  <c:v>13.0</c:v>
                </c:pt>
                <c:pt idx="7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43148848"/>
        <c:axId val="2056590400"/>
      </c:areaChart>
      <c:catAx>
        <c:axId val="-214314884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one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2056590400"/>
        <c:crosses val="autoZero"/>
        <c:auto val="1"/>
        <c:lblAlgn val="ctr"/>
        <c:lblOffset val="100"/>
        <c:noMultiLvlLbl val="0"/>
      </c:catAx>
      <c:valAx>
        <c:axId val="20565904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21431488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3.tiff>
</file>

<file path=ppt/media/image4.png>
</file>

<file path=ppt/media/image5.jpe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F56E6-C67D-7746-9A34-D97F8BD73856}" type="datetimeFigureOut">
              <a:rPr lang="nl-NL" smtClean="0"/>
              <a:t>16-12-15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AFDD2F-8185-AE44-B151-7DD2FEC944A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533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AFDD2F-8185-AE44-B151-7DD2FEC944A2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171426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AFDD2F-8185-AE44-B151-7DD2FEC944A2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39741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AFDD2F-8185-AE44-B151-7DD2FEC944A2}" type="slidenum">
              <a:rPr lang="nl-NL" smtClean="0"/>
              <a:t>23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471962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AFDD2F-8185-AE44-B151-7DD2FEC944A2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182648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AFDD2F-8185-AE44-B151-7DD2FEC944A2}" type="slidenum">
              <a:rPr lang="nl-NL" smtClean="0"/>
              <a:t>25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691159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AFDD2F-8185-AE44-B151-7DD2FEC944A2}" type="slidenum">
              <a:rPr lang="nl-NL" smtClean="0"/>
              <a:t>26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22998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AFDD2F-8185-AE44-B151-7DD2FEC944A2}" type="slidenum">
              <a:rPr lang="nl-NL" smtClean="0"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30843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AFDD2F-8185-AE44-B151-7DD2FEC944A2}" type="slidenum">
              <a:rPr lang="nl-NL" smtClean="0"/>
              <a:t>28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981938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AFDD2F-8185-AE44-B151-7DD2FEC944A2}" type="slidenum">
              <a:rPr lang="nl-NL" smtClean="0"/>
              <a:t>29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295881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AFDD2F-8185-AE44-B151-7DD2FEC944A2}" type="slidenum">
              <a:rPr lang="nl-NL" smtClean="0"/>
              <a:t>30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122557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AFDD2F-8185-AE44-B151-7DD2FEC944A2}" type="slidenum">
              <a:rPr lang="nl-NL" smtClean="0"/>
              <a:t>32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190418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AFDD2F-8185-AE44-B151-7DD2FEC944A2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302534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AFDD2F-8185-AE44-B151-7DD2FEC944A2}" type="slidenum">
              <a:rPr lang="nl-NL" smtClean="0"/>
              <a:t>33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920679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AFDD2F-8185-AE44-B151-7DD2FEC944A2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864186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AFDD2F-8185-AE44-B151-7DD2FEC944A2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58266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AFDD2F-8185-AE44-B151-7DD2FEC944A2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237968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AFDD2F-8185-AE44-B151-7DD2FEC944A2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6060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AFDD2F-8185-AE44-B151-7DD2FEC944A2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822758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AFDD2F-8185-AE44-B151-7DD2FEC944A2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89073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AFDD2F-8185-AE44-B151-7DD2FEC944A2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44316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chart" Target="../charts/chart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chart" Target="../charts/chart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2924432" y="2119184"/>
            <a:ext cx="3550509" cy="3039762"/>
            <a:chOff x="2924432" y="2119184"/>
            <a:chExt cx="3550509" cy="3039762"/>
          </a:xfrm>
        </p:grpSpPr>
        <p:grpSp>
          <p:nvGrpSpPr>
            <p:cNvPr id="8" name="组合 7"/>
            <p:cNvGrpSpPr/>
            <p:nvPr/>
          </p:nvGrpSpPr>
          <p:grpSpPr>
            <a:xfrm>
              <a:off x="3149483" y="3866799"/>
              <a:ext cx="3317063" cy="1145063"/>
              <a:chOff x="3149483" y="3866799"/>
              <a:chExt cx="3317063" cy="1145063"/>
            </a:xfrm>
          </p:grpSpPr>
          <p:sp>
            <p:nvSpPr>
              <p:cNvPr id="12" name="平行四边形 11"/>
              <p:cNvSpPr/>
              <p:nvPr/>
            </p:nvSpPr>
            <p:spPr>
              <a:xfrm rot="5400000" flipH="1">
                <a:off x="5525019" y="3927033"/>
                <a:ext cx="1001762" cy="881293"/>
              </a:xfrm>
              <a:prstGeom prst="parallelogram">
                <a:avLst>
                  <a:gd name="adj" fmla="val 31206"/>
                </a:avLst>
              </a:prstGeom>
              <a:solidFill>
                <a:srgbClr val="5B852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平行四边形 12"/>
              <p:cNvSpPr/>
              <p:nvPr/>
            </p:nvSpPr>
            <p:spPr>
              <a:xfrm rot="7663103" flipH="1">
                <a:off x="3112610" y="3969578"/>
                <a:ext cx="1079157" cy="1005411"/>
              </a:xfrm>
              <a:prstGeom prst="parallelogram">
                <a:avLst>
                  <a:gd name="adj" fmla="val 38684"/>
                </a:avLst>
              </a:prstGeom>
              <a:solidFill>
                <a:srgbClr val="5B852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2924432" y="2119184"/>
              <a:ext cx="3550509" cy="3039762"/>
              <a:chOff x="2924432" y="2119184"/>
              <a:chExt cx="3550509" cy="3039762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3179806" y="2119184"/>
                <a:ext cx="3039762" cy="3039762"/>
              </a:xfrm>
              <a:prstGeom prst="ellipse">
                <a:avLst/>
              </a:prstGeom>
              <a:solidFill>
                <a:srgbClr val="10B349"/>
              </a:solidFill>
              <a:ln>
                <a:noFill/>
              </a:ln>
              <a:effectLst>
                <a:outerShdw blurRad="1905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924432" y="3737918"/>
                <a:ext cx="3550509" cy="856735"/>
              </a:xfrm>
              <a:prstGeom prst="rect">
                <a:avLst/>
              </a:prstGeom>
              <a:solidFill>
                <a:srgbClr val="93D050"/>
              </a:solidFill>
              <a:ln>
                <a:noFill/>
              </a:ln>
              <a:effectLst>
                <a:outerShdw blurRad="63500" dist="25400" dir="5400000" algn="t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88027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altLang="zh-CN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altLang="zh-CN" smtClean="0"/>
              <a:t>Klik om de tekststijl van het model te bewerken</a:t>
            </a:r>
          </a:p>
          <a:p>
            <a:pPr lvl="1"/>
            <a:r>
              <a:rPr lang="nl-NL" altLang="zh-CN" smtClean="0"/>
              <a:t>Tweede niveau</a:t>
            </a:r>
          </a:p>
          <a:p>
            <a:pPr lvl="2"/>
            <a:r>
              <a:rPr lang="nl-NL" altLang="zh-CN" smtClean="0"/>
              <a:t>Derde niveau</a:t>
            </a:r>
          </a:p>
          <a:p>
            <a:pPr lvl="3"/>
            <a:r>
              <a:rPr lang="nl-NL" altLang="zh-CN" smtClean="0"/>
              <a:t>Vierde niveau</a:t>
            </a:r>
          </a:p>
          <a:p>
            <a:pPr lvl="4"/>
            <a:r>
              <a:rPr lang="nl-NL" altLang="zh-CN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altLang="zh-CN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5F57-D093-4DAE-BD96-8F9DB750D69B}" type="datetimeFigureOut">
              <a:rPr lang="zh-CN" altLang="en-US" smtClean="0"/>
              <a:t>15/12/16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92AF4-1282-45B3-92EA-7114EA10F338}" type="slidenum">
              <a:rPr lang="zh-CN" altLang="en-US" smtClean="0"/>
              <a:t>‹nr.›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2989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altLang="zh-CN" smtClean="0"/>
              <a:t>Titelstijl van model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altLang="zh-CN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altLang="zh-CN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5F57-D093-4DAE-BD96-8F9DB750D69B}" type="datetimeFigureOut">
              <a:rPr lang="zh-CN" altLang="en-US" smtClean="0"/>
              <a:t>15/12/16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92AF4-1282-45B3-92EA-7114EA10F338}" type="slidenum">
              <a:rPr lang="zh-CN" altLang="en-US" smtClean="0"/>
              <a:t>‹nr.›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87498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altLang="zh-CN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altLang="zh-CN" smtClean="0"/>
              <a:t>Klik om de tekststijl van het model te bewerken</a:t>
            </a:r>
          </a:p>
          <a:p>
            <a:pPr lvl="1"/>
            <a:r>
              <a:rPr lang="nl-NL" altLang="zh-CN" smtClean="0"/>
              <a:t>Tweede niveau</a:t>
            </a:r>
          </a:p>
          <a:p>
            <a:pPr lvl="2"/>
            <a:r>
              <a:rPr lang="nl-NL" altLang="zh-CN" smtClean="0"/>
              <a:t>Derde niveau</a:t>
            </a:r>
          </a:p>
          <a:p>
            <a:pPr lvl="3"/>
            <a:r>
              <a:rPr lang="nl-NL" altLang="zh-CN" smtClean="0"/>
              <a:t>Vierde niveau</a:t>
            </a:r>
          </a:p>
          <a:p>
            <a:pPr lvl="4"/>
            <a:r>
              <a:rPr lang="nl-NL" altLang="zh-CN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5F57-D093-4DAE-BD96-8F9DB750D69B}" type="datetimeFigureOut">
              <a:rPr lang="zh-CN" altLang="en-US" smtClean="0"/>
              <a:t>15/12/16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92AF4-1282-45B3-92EA-7114EA10F338}" type="slidenum">
              <a:rPr lang="zh-CN" altLang="en-US" smtClean="0"/>
              <a:t>‹nr.›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4596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nl-NL" altLang="zh-CN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nl-NL" altLang="zh-CN" smtClean="0"/>
              <a:t>Klik om de tekststijl van het model te bewerken</a:t>
            </a:r>
          </a:p>
          <a:p>
            <a:pPr lvl="1"/>
            <a:r>
              <a:rPr lang="nl-NL" altLang="zh-CN" smtClean="0"/>
              <a:t>Tweede niveau</a:t>
            </a:r>
          </a:p>
          <a:p>
            <a:pPr lvl="2"/>
            <a:r>
              <a:rPr lang="nl-NL" altLang="zh-CN" smtClean="0"/>
              <a:t>Derde niveau</a:t>
            </a:r>
          </a:p>
          <a:p>
            <a:pPr lvl="3"/>
            <a:r>
              <a:rPr lang="nl-NL" altLang="zh-CN" smtClean="0"/>
              <a:t>Vierde niveau</a:t>
            </a:r>
          </a:p>
          <a:p>
            <a:pPr lvl="4"/>
            <a:r>
              <a:rPr lang="nl-NL" altLang="zh-CN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5F57-D093-4DAE-BD96-8F9DB750D69B}" type="datetimeFigureOut">
              <a:rPr lang="zh-CN" altLang="en-US" smtClean="0"/>
              <a:t>15/12/16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92AF4-1282-45B3-92EA-7114EA10F338}" type="slidenum">
              <a:rPr lang="zh-CN" altLang="en-US" smtClean="0"/>
              <a:t>‹nr.›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8292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708454"/>
            <a:ext cx="238897" cy="749643"/>
          </a:xfrm>
          <a:prstGeom prst="rect">
            <a:avLst/>
          </a:prstGeom>
          <a:solidFill>
            <a:srgbClr val="10B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8606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等腰三角形 6"/>
          <p:cNvSpPr/>
          <p:nvPr userDrawn="1"/>
        </p:nvSpPr>
        <p:spPr>
          <a:xfrm flipV="1">
            <a:off x="3070824" y="-6178"/>
            <a:ext cx="3002352" cy="897924"/>
          </a:xfrm>
          <a:prstGeom prst="triangle">
            <a:avLst/>
          </a:prstGeom>
          <a:solidFill>
            <a:srgbClr val="12B7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7478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流程图: 手动输入 6"/>
          <p:cNvSpPr/>
          <p:nvPr userDrawn="1"/>
        </p:nvSpPr>
        <p:spPr>
          <a:xfrm rot="5400000">
            <a:off x="-928816" y="928816"/>
            <a:ext cx="6858000" cy="5000367"/>
          </a:xfrm>
          <a:prstGeom prst="flowChartManualInput">
            <a:avLst/>
          </a:prstGeom>
          <a:solidFill>
            <a:srgbClr val="10B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625664" y="704515"/>
            <a:ext cx="6648346" cy="4036363"/>
            <a:chOff x="625664" y="704515"/>
            <a:chExt cx="6648346" cy="4036363"/>
          </a:xfrm>
        </p:grpSpPr>
        <p:sp>
          <p:nvSpPr>
            <p:cNvPr id="9" name="椭圆 8"/>
            <p:cNvSpPr/>
            <p:nvPr/>
          </p:nvSpPr>
          <p:spPr>
            <a:xfrm>
              <a:off x="6334896" y="1753005"/>
              <a:ext cx="510746" cy="5107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6417275" y="3351144"/>
              <a:ext cx="856735" cy="85673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625664" y="2234820"/>
              <a:ext cx="724930" cy="72493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5350475" y="704515"/>
              <a:ext cx="296562" cy="29656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1523113" y="3842950"/>
              <a:ext cx="897928" cy="89792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 userDrawn="1"/>
        </p:nvGrpSpPr>
        <p:grpSpPr>
          <a:xfrm>
            <a:off x="3542278" y="2413687"/>
            <a:ext cx="1886456" cy="1881331"/>
            <a:chOff x="3542278" y="2413687"/>
            <a:chExt cx="1886456" cy="1881331"/>
          </a:xfrm>
        </p:grpSpPr>
        <p:sp>
          <p:nvSpPr>
            <p:cNvPr id="15" name="椭圆 14"/>
            <p:cNvSpPr/>
            <p:nvPr/>
          </p:nvSpPr>
          <p:spPr>
            <a:xfrm>
              <a:off x="3550507" y="2413687"/>
              <a:ext cx="1878227" cy="1878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饼形 15"/>
            <p:cNvSpPr/>
            <p:nvPr/>
          </p:nvSpPr>
          <p:spPr>
            <a:xfrm rot="4943627">
              <a:off x="3542278" y="2414877"/>
              <a:ext cx="1880141" cy="1880141"/>
            </a:xfrm>
            <a:prstGeom prst="pie">
              <a:avLst>
                <a:gd name="adj1" fmla="val 21544367"/>
                <a:gd name="adj2" fmla="val 10771244"/>
              </a:avLst>
            </a:prstGeom>
            <a:solidFill>
              <a:srgbClr val="94CF5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905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708454"/>
            <a:ext cx="238897" cy="749643"/>
          </a:xfrm>
          <a:prstGeom prst="rect">
            <a:avLst/>
          </a:prstGeom>
          <a:solidFill>
            <a:srgbClr val="10B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840263" y="2619632"/>
            <a:ext cx="3970639" cy="4530815"/>
            <a:chOff x="1112112" y="2331307"/>
            <a:chExt cx="3970639" cy="4530815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946" t="7061" r="4505" b="8463"/>
            <a:stretch/>
          </p:blipFill>
          <p:spPr>
            <a:xfrm rot="16200000">
              <a:off x="832024" y="2611395"/>
              <a:ext cx="4530815" cy="3970639"/>
            </a:xfrm>
            <a:prstGeom prst="rect">
              <a:avLst/>
            </a:prstGeom>
          </p:spPr>
        </p:pic>
        <p:sp>
          <p:nvSpPr>
            <p:cNvPr id="11" name="矩形 10"/>
            <p:cNvSpPr/>
            <p:nvPr/>
          </p:nvSpPr>
          <p:spPr>
            <a:xfrm>
              <a:off x="1573427" y="3558746"/>
              <a:ext cx="3146854" cy="32992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22586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5F57-D093-4DAE-BD96-8F9DB750D69B}" type="datetimeFigureOut">
              <a:rPr lang="zh-CN" altLang="en-US" smtClean="0"/>
              <a:t>15/12/16</a:t>
            </a:fld>
            <a:endParaRPr lang="zh-CN" altLang="en-US"/>
          </a:p>
        </p:txBody>
      </p:sp>
      <p:sp>
        <p:nvSpPr>
          <p:cNvPr id="10" name="流程图: 手动输入 9"/>
          <p:cNvSpPr/>
          <p:nvPr userDrawn="1"/>
        </p:nvSpPr>
        <p:spPr>
          <a:xfrm rot="5400000">
            <a:off x="-928816" y="928816"/>
            <a:ext cx="6858000" cy="5000367"/>
          </a:xfrm>
          <a:prstGeom prst="flowChartManualInput">
            <a:avLst/>
          </a:prstGeom>
          <a:solidFill>
            <a:srgbClr val="6EC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9204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5F57-D093-4DAE-BD96-8F9DB750D69B}" type="datetimeFigureOut">
              <a:rPr lang="zh-CN" altLang="en-US" smtClean="0"/>
              <a:t>15/12/16</a:t>
            </a:fld>
            <a:endParaRPr lang="zh-CN" altLang="en-US"/>
          </a:p>
        </p:txBody>
      </p:sp>
      <p:sp>
        <p:nvSpPr>
          <p:cNvPr id="10" name="流程图: 手动输入 9"/>
          <p:cNvSpPr/>
          <p:nvPr userDrawn="1"/>
        </p:nvSpPr>
        <p:spPr>
          <a:xfrm rot="5400000">
            <a:off x="-928816" y="928816"/>
            <a:ext cx="6858000" cy="5000367"/>
          </a:xfrm>
          <a:prstGeom prst="flowChartManualInput">
            <a:avLst/>
          </a:prstGeom>
          <a:solidFill>
            <a:srgbClr val="6EC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4" name="图表 3"/>
          <p:cNvGraphicFramePr/>
          <p:nvPr userDrawn="1">
            <p:extLst>
              <p:ext uri="{D42A27DB-BD31-4B8C-83A1-F6EECF244321}">
                <p14:modId xmlns:p14="http://schemas.microsoft.com/office/powerpoint/2010/main" val="2097220443"/>
              </p:ext>
            </p:extLst>
          </p:nvPr>
        </p:nvGraphicFramePr>
        <p:xfrm>
          <a:off x="2755557" y="2286688"/>
          <a:ext cx="3539181" cy="23594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92759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/>
        </p:nvSpPr>
        <p:spPr>
          <a:xfrm>
            <a:off x="-10274" y="1780401"/>
            <a:ext cx="1662732" cy="3297196"/>
          </a:xfrm>
          <a:custGeom>
            <a:avLst/>
            <a:gdLst>
              <a:gd name="connsiteX0" fmla="*/ 10274 w 1662732"/>
              <a:gd name="connsiteY0" fmla="*/ 0 h 3297196"/>
              <a:gd name="connsiteX1" fmla="*/ 1662732 w 1662732"/>
              <a:gd name="connsiteY1" fmla="*/ 1648598 h 3297196"/>
              <a:gd name="connsiteX2" fmla="*/ 10274 w 1662732"/>
              <a:gd name="connsiteY2" fmla="*/ 3297196 h 3297196"/>
              <a:gd name="connsiteX3" fmla="*/ 0 w 1662732"/>
              <a:gd name="connsiteY3" fmla="*/ 3296679 h 3297196"/>
              <a:gd name="connsiteX4" fmla="*/ 0 w 1662732"/>
              <a:gd name="connsiteY4" fmla="*/ 518 h 3297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62732" h="3297196">
                <a:moveTo>
                  <a:pt x="10274" y="0"/>
                </a:moveTo>
                <a:cubicBezTo>
                  <a:pt x="922901" y="0"/>
                  <a:pt x="1662732" y="738102"/>
                  <a:pt x="1662732" y="1648598"/>
                </a:cubicBezTo>
                <a:cubicBezTo>
                  <a:pt x="1662732" y="2559094"/>
                  <a:pt x="922901" y="3297196"/>
                  <a:pt x="10274" y="3297196"/>
                </a:cubicBezTo>
                <a:lnTo>
                  <a:pt x="0" y="3296679"/>
                </a:lnTo>
                <a:lnTo>
                  <a:pt x="0" y="518"/>
                </a:lnTo>
                <a:close/>
              </a:path>
            </a:pathLst>
          </a:custGeom>
          <a:solidFill>
            <a:srgbClr val="94C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3229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5F57-D093-4DAE-BD96-8F9DB750D69B}" type="datetimeFigureOut">
              <a:rPr lang="zh-CN" altLang="en-US" smtClean="0"/>
              <a:t>15/12/16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92AF4-1282-45B3-92EA-7114EA10F338}" type="slidenum">
              <a:rPr lang="zh-CN" altLang="en-US" smtClean="0"/>
              <a:t>‹nr.›</a:t>
            </a:fld>
            <a:endParaRPr lang="zh-CN" altLang="en-US"/>
          </a:p>
        </p:txBody>
      </p:sp>
      <p:graphicFrame>
        <p:nvGraphicFramePr>
          <p:cNvPr id="5" name="图表 4"/>
          <p:cNvGraphicFramePr/>
          <p:nvPr userDrawn="1">
            <p:extLst>
              <p:ext uri="{D42A27DB-BD31-4B8C-83A1-F6EECF244321}">
                <p14:modId xmlns:p14="http://schemas.microsoft.com/office/powerpoint/2010/main" val="3513177929"/>
              </p:ext>
            </p:extLst>
          </p:nvPr>
        </p:nvGraphicFramePr>
        <p:xfrm>
          <a:off x="0" y="4596714"/>
          <a:ext cx="9259330" cy="21212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70352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F5F57-D093-4DAE-BD96-8F9DB750D69B}" type="datetimeFigureOut">
              <a:rPr lang="zh-CN" altLang="en-US" smtClean="0"/>
              <a:t>15/12/16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92AF4-1282-45B3-92EA-7114EA10F338}" type="slidenum">
              <a:rPr lang="zh-CN" altLang="en-US" smtClean="0"/>
              <a:t>‹nr.›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9888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62" r:id="rId3"/>
    <p:sldLayoutId id="2147483663" r:id="rId4"/>
    <p:sldLayoutId id="2147483664" r:id="rId5"/>
    <p:sldLayoutId id="2147483665" r:id="rId6"/>
    <p:sldLayoutId id="2147483673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microsoft.com/office/2007/relationships/hdphoto" Target="../media/hdphoto1.wdp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5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jpg"/><Relationship Id="rId3" Type="http://schemas.openxmlformats.org/officeDocument/2006/relationships/image" Target="../media/image16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jpg"/><Relationship Id="rId3" Type="http://schemas.openxmlformats.org/officeDocument/2006/relationships/image" Target="../media/image17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8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0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1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2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5" Type="http://schemas.openxmlformats.org/officeDocument/2006/relationships/image" Target="../media/image8.tiff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alphaModFix amt="85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  <a:effectLst>
            <a:reflection endPos="0" dist="50800" dir="5400000" sy="-100000" algn="bl" rotWithShape="0"/>
          </a:effectLst>
        </p:spPr>
      </p:pic>
      <p:sp>
        <p:nvSpPr>
          <p:cNvPr id="13" name="Afgeronde rechthoek 12"/>
          <p:cNvSpPr/>
          <p:nvPr/>
        </p:nvSpPr>
        <p:spPr>
          <a:xfrm>
            <a:off x="1694447" y="545993"/>
            <a:ext cx="5755105" cy="1556019"/>
          </a:xfrm>
          <a:prstGeom prst="roundRect">
            <a:avLst/>
          </a:prstGeom>
          <a:solidFill>
            <a:srgbClr val="F5F5F5"/>
          </a:solidFill>
          <a:ln>
            <a:solidFill>
              <a:srgbClr val="B1B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4" name="Rechthoek 13"/>
          <p:cNvSpPr/>
          <p:nvPr/>
        </p:nvSpPr>
        <p:spPr>
          <a:xfrm>
            <a:off x="2083176" y="662282"/>
            <a:ext cx="497764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000" b="1" dirty="0" err="1">
                <a:latin typeface="Candara" panose="020E0502030303020204" pitchFamily="34" charset="0"/>
              </a:rPr>
              <a:t>Programmeertheorie</a:t>
            </a:r>
            <a:r>
              <a:rPr lang="en-US" altLang="zh-CN" sz="4000" b="1" dirty="0">
                <a:latin typeface="Candara" panose="020E0502030303020204" pitchFamily="34" charset="0"/>
              </a:rPr>
              <a:t> </a:t>
            </a:r>
            <a:endParaRPr lang="en-US" altLang="zh-CN" sz="4000" b="1" dirty="0" smtClean="0">
              <a:latin typeface="Candara" panose="020E0502030303020204" pitchFamily="34" charset="0"/>
            </a:endParaRPr>
          </a:p>
          <a:p>
            <a:pPr algn="ctr"/>
            <a:r>
              <a:rPr lang="en-US" altLang="zh-CN" sz="4000" b="1" dirty="0" err="1" smtClean="0">
                <a:latin typeface="Candara" panose="020E0502030303020204" pitchFamily="34" charset="0"/>
              </a:rPr>
              <a:t>Kaartkleuren</a:t>
            </a:r>
            <a:endParaRPr lang="en-US" altLang="zh-CN" sz="4000" b="1" dirty="0">
              <a:latin typeface="Candara" panose="020E0502030303020204" pitchFamily="34" charset="0"/>
            </a:endParaRPr>
          </a:p>
        </p:txBody>
      </p:sp>
      <p:sp>
        <p:nvSpPr>
          <p:cNvPr id="18" name="Rechthoekige driehoek 17"/>
          <p:cNvSpPr/>
          <p:nvPr/>
        </p:nvSpPr>
        <p:spPr>
          <a:xfrm>
            <a:off x="6327998" y="4323805"/>
            <a:ext cx="2503715" cy="2534196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9" name="Rechthoekige driehoek 18"/>
          <p:cNvSpPr/>
          <p:nvPr/>
        </p:nvSpPr>
        <p:spPr>
          <a:xfrm rot="16200000">
            <a:off x="3689304" y="4219302"/>
            <a:ext cx="2534197" cy="274319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Rechthoekige driehoek 19"/>
          <p:cNvSpPr/>
          <p:nvPr/>
        </p:nvSpPr>
        <p:spPr>
          <a:xfrm rot="16200000">
            <a:off x="1505712" y="4588957"/>
            <a:ext cx="1737735" cy="280035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1" name="Rechthoekige driehoek 20"/>
          <p:cNvSpPr/>
          <p:nvPr/>
        </p:nvSpPr>
        <p:spPr>
          <a:xfrm>
            <a:off x="3774755" y="5120263"/>
            <a:ext cx="5537834" cy="1737737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2" name="Rechthoekige driehoek 21"/>
          <p:cNvSpPr/>
          <p:nvPr/>
        </p:nvSpPr>
        <p:spPr>
          <a:xfrm rot="16200000">
            <a:off x="29165" y="5661297"/>
            <a:ext cx="1167539" cy="122586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3" name="Rechthoekige driehoek 22"/>
          <p:cNvSpPr/>
          <p:nvPr/>
        </p:nvSpPr>
        <p:spPr>
          <a:xfrm rot="16200000" flipV="1">
            <a:off x="3794224" y="3122105"/>
            <a:ext cx="1167539" cy="6304251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Tekstvak 16"/>
          <p:cNvSpPr txBox="1"/>
          <p:nvPr/>
        </p:nvSpPr>
        <p:spPr>
          <a:xfrm>
            <a:off x="768805" y="6079742"/>
            <a:ext cx="48727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>
                <a:latin typeface="Candara" panose="020E0502030303020204" pitchFamily="34" charset="0"/>
              </a:rPr>
              <a:t>Kim de Bie, Jeroen de Jong &amp; Rik Volger</a:t>
            </a:r>
          </a:p>
          <a:p>
            <a:r>
              <a:rPr lang="nl-NL" dirty="0" smtClean="0">
                <a:latin typeface="Candara" panose="020E0502030303020204" pitchFamily="34" charset="0"/>
              </a:rPr>
              <a:t>Universiteit van Amsterdam, 17 december 2015</a:t>
            </a:r>
            <a:endParaRPr lang="nl-NL" dirty="0">
              <a:latin typeface="Candara" panose="020E0502030303020204" pitchFamily="34" charset="0"/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6617" y="5120262"/>
            <a:ext cx="1443733" cy="143651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500014" y="50347"/>
            <a:ext cx="593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Candara" panose="020E0502030303020204" pitchFamily="34" charset="0"/>
              </a:rPr>
              <a:t>1/33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4677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Afbeelding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575" y="1950283"/>
            <a:ext cx="5586708" cy="4680275"/>
          </a:xfrm>
          <a:prstGeom prst="rect">
            <a:avLst/>
          </a:prstGeom>
        </p:spPr>
      </p:pic>
      <p:grpSp>
        <p:nvGrpSpPr>
          <p:cNvPr id="4" name="组合 1"/>
          <p:cNvGrpSpPr/>
          <p:nvPr/>
        </p:nvGrpSpPr>
        <p:grpSpPr>
          <a:xfrm rot="5400000">
            <a:off x="4884833" y="2949179"/>
            <a:ext cx="6858000" cy="959650"/>
            <a:chOff x="0" y="2215977"/>
            <a:chExt cx="9144000" cy="1367480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0" y="2899719"/>
              <a:ext cx="91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椭圆 5"/>
            <p:cNvSpPr/>
            <p:nvPr/>
          </p:nvSpPr>
          <p:spPr>
            <a:xfrm>
              <a:off x="1441621" y="2215977"/>
              <a:ext cx="1367481" cy="1367480"/>
            </a:xfrm>
            <a:prstGeom prst="ellipse">
              <a:avLst/>
            </a:prstGeom>
            <a:solidFill>
              <a:srgbClr val="94CF50"/>
            </a:solidFill>
            <a:ln w="76200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3611258" y="2763793"/>
              <a:ext cx="275970" cy="275970"/>
            </a:xfrm>
            <a:prstGeom prst="ellipse">
              <a:avLst/>
            </a:prstGeom>
            <a:solidFill>
              <a:srgbClr val="58DAF8"/>
            </a:solidFill>
            <a:ln w="25400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4923650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6123802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 rot="16200000">
              <a:off x="1532290" y="2445151"/>
              <a:ext cx="1192316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 smtClean="0">
                  <a:solidFill>
                    <a:schemeClr val="bg1"/>
                  </a:solidFill>
                  <a:latin typeface="Candara" panose="020E0502030303020204" pitchFamily="34" charset="0"/>
                </a:rPr>
                <a:t>V1</a:t>
              </a:r>
              <a:endParaRPr lang="zh-CN" altLang="en-US" sz="4000" dirty="0">
                <a:solidFill>
                  <a:schemeClr val="bg1"/>
                </a:solidFill>
                <a:latin typeface="Candara" panose="020E0502030303020204" pitchFamily="34" charset="0"/>
              </a:endParaRPr>
            </a:p>
          </p:txBody>
        </p:sp>
      </p:grpSp>
      <p:sp>
        <p:nvSpPr>
          <p:cNvPr id="19" name="椭圆 9"/>
          <p:cNvSpPr/>
          <p:nvPr/>
        </p:nvSpPr>
        <p:spPr>
          <a:xfrm rot="5400000">
            <a:off x="8133292" y="2635352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9"/>
          <p:cNvSpPr/>
          <p:nvPr/>
        </p:nvSpPr>
        <p:spPr>
          <a:xfrm rot="5400000">
            <a:off x="8133291" y="3634138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9"/>
          <p:cNvSpPr/>
          <p:nvPr/>
        </p:nvSpPr>
        <p:spPr>
          <a:xfrm rot="5400000">
            <a:off x="8133290" y="4559183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3"/>
          <p:cNvSpPr/>
          <p:nvPr/>
        </p:nvSpPr>
        <p:spPr>
          <a:xfrm>
            <a:off x="0" y="708454"/>
            <a:ext cx="238897" cy="749643"/>
          </a:xfrm>
          <a:prstGeom prst="rect">
            <a:avLst/>
          </a:prstGeom>
          <a:solidFill>
            <a:srgbClr val="10B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4"/>
          <p:cNvSpPr txBox="1"/>
          <p:nvPr/>
        </p:nvSpPr>
        <p:spPr>
          <a:xfrm>
            <a:off x="260882" y="758053"/>
            <a:ext cx="6189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altLang="zh-CN" sz="3600" u="sng" dirty="0" smtClean="0">
                <a:latin typeface="Candara" panose="020E0502030303020204" pitchFamily="34" charset="0"/>
              </a:rPr>
              <a:t>RESULTAAT</a:t>
            </a:r>
            <a:r>
              <a:rPr lang="nl-NL" altLang="zh-CN" sz="3600" dirty="0" smtClean="0">
                <a:latin typeface="Candara" panose="020E0502030303020204" pitchFamily="34" charset="0"/>
              </a:rPr>
              <a:t>:</a:t>
            </a:r>
            <a:r>
              <a:rPr lang="en-US" altLang="zh-CN" sz="3600" dirty="0" smtClean="0">
                <a:latin typeface="Candara" panose="020E0502030303020204" pitchFamily="34" charset="0"/>
              </a:rPr>
              <a:t> Semi brute force</a:t>
            </a:r>
            <a:endParaRPr lang="zh-CN" altLang="en-US" sz="3600" dirty="0">
              <a:latin typeface="Candara" panose="020E0502030303020204" pitchFamily="34" charset="0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 rot="16200000">
            <a:off x="-165929" y="2335493"/>
            <a:ext cx="7315200" cy="5120640"/>
          </a:xfrm>
          <a:prstGeom prst="rect">
            <a:avLst/>
          </a:prstGeom>
        </p:spPr>
        <p:txBody>
          <a:bodyPr vert="eaVert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nl-NL" dirty="0" smtClean="0">
              <a:latin typeface="Candara" panose="020E0502030303020204" pitchFamily="34" charset="0"/>
            </a:endParaRPr>
          </a:p>
          <a:p>
            <a:r>
              <a:rPr lang="nl-NL" dirty="0" smtClean="0">
                <a:latin typeface="Candara" panose="020E0502030303020204" pitchFamily="34" charset="0"/>
              </a:rPr>
              <a:t>Resultaten: traag…</a:t>
            </a:r>
          </a:p>
          <a:p>
            <a:r>
              <a:rPr lang="nl-NL" dirty="0" smtClean="0">
                <a:latin typeface="Candara" panose="020E0502030303020204" pitchFamily="34" charset="0"/>
              </a:rPr>
              <a:t>Wel eerste resultaat:</a:t>
            </a:r>
          </a:p>
          <a:p>
            <a:pPr lvl="1"/>
            <a:r>
              <a:rPr lang="nl-NL" dirty="0" err="1" smtClean="0">
                <a:latin typeface="Candara" panose="020E0502030303020204" pitchFamily="34" charset="0"/>
              </a:rPr>
              <a:t>Rajasthan</a:t>
            </a:r>
            <a:r>
              <a:rPr lang="nl-NL" dirty="0" smtClean="0">
                <a:latin typeface="Candara" panose="020E0502030303020204" pitchFamily="34" charset="0"/>
              </a:rPr>
              <a:t>, India</a:t>
            </a:r>
          </a:p>
          <a:p>
            <a:pPr lvl="1"/>
            <a:r>
              <a:rPr lang="nl-NL" dirty="0" smtClean="0">
                <a:latin typeface="Candara" panose="020E0502030303020204" pitchFamily="34" charset="0"/>
              </a:rPr>
              <a:t>4 kleuren </a:t>
            </a:r>
          </a:p>
          <a:p>
            <a:pPr marL="0" indent="0">
              <a:buNone/>
            </a:pPr>
            <a:endParaRPr lang="nl-NL" dirty="0">
              <a:latin typeface="Candara" panose="020E0502030303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431774" y="50347"/>
            <a:ext cx="7344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E729E48E-14B9-450A-8EB0-6B1D677D2169}" type="slidenum">
              <a:rPr lang="en-US" sz="2000" smtClean="0">
                <a:latin typeface="Candara" panose="020E0502030303020204" pitchFamily="34" charset="0"/>
              </a:rPr>
              <a:t>10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36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"/>
          <p:cNvGrpSpPr/>
          <p:nvPr/>
        </p:nvGrpSpPr>
        <p:grpSpPr>
          <a:xfrm rot="5400000">
            <a:off x="4883389" y="3070657"/>
            <a:ext cx="6858000" cy="716692"/>
            <a:chOff x="0" y="2391141"/>
            <a:chExt cx="9144000" cy="1021271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0" y="2899719"/>
              <a:ext cx="91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椭圆 6"/>
            <p:cNvSpPr/>
            <p:nvPr/>
          </p:nvSpPr>
          <p:spPr>
            <a:xfrm>
              <a:off x="3611258" y="2763793"/>
              <a:ext cx="275970" cy="275970"/>
            </a:xfrm>
            <a:prstGeom prst="ellipse">
              <a:avLst/>
            </a:prstGeom>
            <a:solidFill>
              <a:srgbClr val="58DAF8"/>
            </a:solidFill>
            <a:ln w="25400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4923650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6123802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 rot="16200000">
              <a:off x="1614726" y="2429853"/>
              <a:ext cx="1021271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</a:rPr>
                <a:t>1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9" name="椭圆 9"/>
          <p:cNvSpPr/>
          <p:nvPr/>
        </p:nvSpPr>
        <p:spPr>
          <a:xfrm rot="5400000">
            <a:off x="8133292" y="2635352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9"/>
          <p:cNvSpPr/>
          <p:nvPr/>
        </p:nvSpPr>
        <p:spPr>
          <a:xfrm rot="5400000">
            <a:off x="8133291" y="3634138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9"/>
          <p:cNvSpPr/>
          <p:nvPr/>
        </p:nvSpPr>
        <p:spPr>
          <a:xfrm rot="5400000">
            <a:off x="8133290" y="4559183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5"/>
          <p:cNvSpPr/>
          <p:nvPr/>
        </p:nvSpPr>
        <p:spPr>
          <a:xfrm rot="5400000">
            <a:off x="7788846" y="2187476"/>
            <a:ext cx="1025611" cy="959650"/>
          </a:xfrm>
          <a:prstGeom prst="ellipse">
            <a:avLst/>
          </a:prstGeom>
          <a:solidFill>
            <a:srgbClr val="94CF50"/>
          </a:solidFill>
          <a:ln w="76200"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9"/>
          <p:cNvSpPr/>
          <p:nvPr/>
        </p:nvSpPr>
        <p:spPr>
          <a:xfrm rot="5400000">
            <a:off x="8144025" y="1425757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3"/>
          <p:cNvSpPr txBox="1"/>
          <p:nvPr/>
        </p:nvSpPr>
        <p:spPr>
          <a:xfrm>
            <a:off x="7877197" y="2313358"/>
            <a:ext cx="8489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andara" panose="020E0502030303020204" pitchFamily="34" charset="0"/>
              </a:rPr>
              <a:t>V2</a:t>
            </a:r>
            <a:endParaRPr lang="zh-CN" altLang="en-US" sz="40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23" name="矩形 3"/>
          <p:cNvSpPr/>
          <p:nvPr/>
        </p:nvSpPr>
        <p:spPr>
          <a:xfrm>
            <a:off x="0" y="708454"/>
            <a:ext cx="238897" cy="749643"/>
          </a:xfrm>
          <a:prstGeom prst="rect">
            <a:avLst/>
          </a:prstGeom>
          <a:solidFill>
            <a:srgbClr val="10B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4"/>
          <p:cNvSpPr txBox="1"/>
          <p:nvPr/>
        </p:nvSpPr>
        <p:spPr>
          <a:xfrm>
            <a:off x="238896" y="770554"/>
            <a:ext cx="6407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u="sng" dirty="0" smtClean="0">
                <a:latin typeface="Candara" panose="020E0502030303020204" pitchFamily="34" charset="0"/>
              </a:rPr>
              <a:t>METHODE</a:t>
            </a:r>
            <a:r>
              <a:rPr lang="en-US" altLang="zh-CN" sz="3600" dirty="0" smtClean="0">
                <a:latin typeface="Candara" panose="020E0502030303020204" pitchFamily="34" charset="0"/>
              </a:rPr>
              <a:t>: Single Color priority</a:t>
            </a:r>
            <a:endParaRPr lang="zh-CN" altLang="en-US" sz="3600" dirty="0">
              <a:latin typeface="Candara" panose="020E0502030303020204" pitchFamily="34" charset="0"/>
            </a:endParaRP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 rot="16200000">
            <a:off x="591081" y="1510115"/>
            <a:ext cx="7315200" cy="7146294"/>
          </a:xfrm>
          <a:prstGeom prst="rect">
            <a:avLst/>
          </a:prstGeom>
        </p:spPr>
        <p:txBody>
          <a:bodyPr vert="eaVert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nl-NL" sz="1050" dirty="0" smtClean="0">
              <a:latin typeface="Candara" panose="020E0502030303020204" pitchFamily="34" charset="0"/>
            </a:endParaRPr>
          </a:p>
          <a:p>
            <a:r>
              <a:rPr lang="nl-NL" dirty="0" smtClean="0">
                <a:latin typeface="Candara" panose="020E0502030303020204" pitchFamily="34" charset="0"/>
              </a:rPr>
              <a:t>Heuristische </a:t>
            </a:r>
            <a:r>
              <a:rPr lang="nl-NL" dirty="0" err="1" smtClean="0">
                <a:latin typeface="Candara" panose="020E0502030303020204" pitchFamily="34" charset="0"/>
              </a:rPr>
              <a:t>depth</a:t>
            </a:r>
            <a:r>
              <a:rPr lang="nl-NL" dirty="0" smtClean="0">
                <a:latin typeface="Candara" panose="020E0502030303020204" pitchFamily="34" charset="0"/>
              </a:rPr>
              <a:t>-first</a:t>
            </a:r>
          </a:p>
          <a:p>
            <a:r>
              <a:rPr lang="nl-NL" dirty="0" smtClean="0">
                <a:latin typeface="Candara" panose="020E0502030303020204" pitchFamily="34" charset="0"/>
              </a:rPr>
              <a:t>Landvolgorde</a:t>
            </a:r>
          </a:p>
          <a:p>
            <a:pPr lvl="1"/>
            <a:r>
              <a:rPr lang="nl-NL" sz="2600" dirty="0" smtClean="0">
                <a:latin typeface="Candara" panose="020E0502030303020204" pitchFamily="34" charset="0"/>
              </a:rPr>
              <a:t>Nog maar 1 kleur over? Voorrang!</a:t>
            </a:r>
          </a:p>
          <a:p>
            <a:r>
              <a:rPr lang="nl-NL" dirty="0" err="1" smtClean="0">
                <a:latin typeface="Candara" panose="020E0502030303020204" pitchFamily="34" charset="0"/>
              </a:rPr>
              <a:t>Pruning</a:t>
            </a:r>
            <a:r>
              <a:rPr lang="nl-NL" dirty="0" smtClean="0">
                <a:latin typeface="Candara" panose="020E0502030303020204" pitchFamily="34" charset="0"/>
              </a:rPr>
              <a:t>: alleen beschikbare kleuren voor </a:t>
            </a:r>
            <a:r>
              <a:rPr lang="nl-NL" dirty="0" err="1" smtClean="0">
                <a:latin typeface="Candara" panose="020E0502030303020204" pitchFamily="34" charset="0"/>
              </a:rPr>
              <a:t>kids</a:t>
            </a:r>
            <a:endParaRPr lang="nl-NL" dirty="0">
              <a:latin typeface="Candara" panose="020E0502030303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431774" y="50347"/>
            <a:ext cx="683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2E7B052C-E335-48E1-92C3-18018D5FEFAC}" type="slidenum">
              <a:rPr lang="en-US" sz="2000" smtClean="0">
                <a:latin typeface="Candara" panose="020E0502030303020204" pitchFamily="34" charset="0"/>
              </a:rPr>
              <a:t>11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149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"/>
          <p:cNvGrpSpPr/>
          <p:nvPr/>
        </p:nvGrpSpPr>
        <p:grpSpPr>
          <a:xfrm rot="5400000">
            <a:off x="4883389" y="3070657"/>
            <a:ext cx="6858000" cy="716692"/>
            <a:chOff x="0" y="2391141"/>
            <a:chExt cx="9144000" cy="1021271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0" y="2899719"/>
              <a:ext cx="91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椭圆 6"/>
            <p:cNvSpPr/>
            <p:nvPr/>
          </p:nvSpPr>
          <p:spPr>
            <a:xfrm>
              <a:off x="3611258" y="2763793"/>
              <a:ext cx="275970" cy="275970"/>
            </a:xfrm>
            <a:prstGeom prst="ellipse">
              <a:avLst/>
            </a:prstGeom>
            <a:solidFill>
              <a:srgbClr val="58DAF8"/>
            </a:solidFill>
            <a:ln w="25400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4923650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6123802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 rot="16200000">
              <a:off x="1614726" y="2429853"/>
              <a:ext cx="1021271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</a:rPr>
                <a:t>1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9" name="椭圆 9"/>
          <p:cNvSpPr/>
          <p:nvPr/>
        </p:nvSpPr>
        <p:spPr>
          <a:xfrm rot="5400000">
            <a:off x="8133292" y="2635352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9"/>
          <p:cNvSpPr/>
          <p:nvPr/>
        </p:nvSpPr>
        <p:spPr>
          <a:xfrm rot="5400000">
            <a:off x="8133291" y="3634138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9"/>
          <p:cNvSpPr/>
          <p:nvPr/>
        </p:nvSpPr>
        <p:spPr>
          <a:xfrm rot="5400000">
            <a:off x="8133290" y="4559183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5"/>
          <p:cNvSpPr/>
          <p:nvPr/>
        </p:nvSpPr>
        <p:spPr>
          <a:xfrm rot="5400000">
            <a:off x="7788846" y="2187476"/>
            <a:ext cx="1025611" cy="959650"/>
          </a:xfrm>
          <a:prstGeom prst="ellipse">
            <a:avLst/>
          </a:prstGeom>
          <a:solidFill>
            <a:srgbClr val="94CF50"/>
          </a:solidFill>
          <a:ln w="76200"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9"/>
          <p:cNvSpPr/>
          <p:nvPr/>
        </p:nvSpPr>
        <p:spPr>
          <a:xfrm rot="5400000">
            <a:off x="8144025" y="1425757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3"/>
          <p:cNvSpPr txBox="1"/>
          <p:nvPr/>
        </p:nvSpPr>
        <p:spPr>
          <a:xfrm>
            <a:off x="7877197" y="2313358"/>
            <a:ext cx="8489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andara" panose="020E0502030303020204" pitchFamily="34" charset="0"/>
              </a:rPr>
              <a:t>V2</a:t>
            </a:r>
            <a:endParaRPr lang="zh-CN" altLang="en-US" sz="40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23" name="矩形 3"/>
          <p:cNvSpPr/>
          <p:nvPr/>
        </p:nvSpPr>
        <p:spPr>
          <a:xfrm>
            <a:off x="0" y="708454"/>
            <a:ext cx="238897" cy="749643"/>
          </a:xfrm>
          <a:prstGeom prst="rect">
            <a:avLst/>
          </a:prstGeom>
          <a:solidFill>
            <a:srgbClr val="10B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4"/>
          <p:cNvSpPr txBox="1"/>
          <p:nvPr/>
        </p:nvSpPr>
        <p:spPr>
          <a:xfrm>
            <a:off x="238897" y="770554"/>
            <a:ext cx="66941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u="sng" dirty="0" smtClean="0">
                <a:latin typeface="Candara" panose="020E0502030303020204" pitchFamily="34" charset="0"/>
              </a:rPr>
              <a:t>RESULTAAT</a:t>
            </a:r>
            <a:r>
              <a:rPr lang="en-US" altLang="zh-CN" sz="3600" dirty="0" smtClean="0">
                <a:latin typeface="Candara" panose="020E0502030303020204" pitchFamily="34" charset="0"/>
              </a:rPr>
              <a:t>: Single Color priority</a:t>
            </a:r>
            <a:endParaRPr lang="zh-CN" altLang="en-US" sz="3600" dirty="0">
              <a:latin typeface="Candara" panose="020E0502030303020204" pitchFamily="34" charset="0"/>
            </a:endParaRP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 rot="16200000">
            <a:off x="66967" y="2034228"/>
            <a:ext cx="7315200" cy="6098067"/>
          </a:xfrm>
          <a:prstGeom prst="rect">
            <a:avLst/>
          </a:prstGeom>
        </p:spPr>
        <p:txBody>
          <a:bodyPr vert="eaVert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nl-NL" sz="1050" dirty="0" smtClean="0">
              <a:latin typeface="Candara" panose="020E0502030303020204" pitchFamily="34" charset="0"/>
            </a:endParaRPr>
          </a:p>
          <a:p>
            <a:r>
              <a:rPr lang="nl-NL" dirty="0" smtClean="0">
                <a:latin typeface="Candara" panose="020E0502030303020204" pitchFamily="34" charset="0"/>
              </a:rPr>
              <a:t>1</a:t>
            </a:r>
            <a:r>
              <a:rPr lang="nl-NL" baseline="30000" dirty="0" smtClean="0">
                <a:latin typeface="Candara" panose="020E0502030303020204" pitchFamily="34" charset="0"/>
              </a:rPr>
              <a:t>e</a:t>
            </a:r>
            <a:r>
              <a:rPr lang="nl-NL" dirty="0" smtClean="0">
                <a:latin typeface="Candara" panose="020E0502030303020204" pitchFamily="34" charset="0"/>
              </a:rPr>
              <a:t> snelheidstesten</a:t>
            </a:r>
          </a:p>
          <a:p>
            <a:pPr lvl="1"/>
            <a:r>
              <a:rPr lang="nl-NL" dirty="0" smtClean="0">
                <a:latin typeface="Candara" panose="020E0502030303020204" pitchFamily="34" charset="0"/>
              </a:rPr>
              <a:t>Resultaat voor kaart 1: Rajasthan, India</a:t>
            </a:r>
            <a:endParaRPr lang="nl-NL" dirty="0">
              <a:latin typeface="Candara" panose="020E0502030303020204" pitchFamily="34" charset="0"/>
            </a:endParaRPr>
          </a:p>
        </p:txBody>
      </p:sp>
      <p:pic>
        <p:nvPicPr>
          <p:cNvPr id="25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350" y="2727540"/>
            <a:ext cx="4693021" cy="3502167"/>
          </a:xfrm>
          <a:prstGeom prst="rect">
            <a:avLst/>
          </a:prstGeom>
        </p:spPr>
      </p:pic>
      <p:pic>
        <p:nvPicPr>
          <p:cNvPr id="27" name="Afbeelding 2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319" y="3159462"/>
            <a:ext cx="3256960" cy="2728524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8431774" y="50347"/>
            <a:ext cx="7120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1D6C5F46-EF5C-4EAD-AA59-3FFE4097C4C1}" type="slidenum">
              <a:rPr lang="en-US" sz="2000" smtClean="0">
                <a:latin typeface="Candara" panose="020E0502030303020204" pitchFamily="34" charset="0"/>
              </a:rPr>
              <a:t>12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452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"/>
          <p:cNvGrpSpPr/>
          <p:nvPr/>
        </p:nvGrpSpPr>
        <p:grpSpPr>
          <a:xfrm rot="5400000">
            <a:off x="4883389" y="3070657"/>
            <a:ext cx="6858000" cy="716692"/>
            <a:chOff x="0" y="2391141"/>
            <a:chExt cx="9144000" cy="1021271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0" y="2899719"/>
              <a:ext cx="91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椭圆 7"/>
            <p:cNvSpPr/>
            <p:nvPr/>
          </p:nvSpPr>
          <p:spPr>
            <a:xfrm>
              <a:off x="4923650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6123802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 rot="16200000">
              <a:off x="1614726" y="2429853"/>
              <a:ext cx="1021271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</a:rPr>
                <a:t>1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9" name="椭圆 9"/>
          <p:cNvSpPr/>
          <p:nvPr/>
        </p:nvSpPr>
        <p:spPr>
          <a:xfrm rot="5400000">
            <a:off x="8144024" y="2317181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9"/>
          <p:cNvSpPr/>
          <p:nvPr/>
        </p:nvSpPr>
        <p:spPr>
          <a:xfrm rot="5400000">
            <a:off x="8133291" y="3634138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9"/>
          <p:cNvSpPr/>
          <p:nvPr/>
        </p:nvSpPr>
        <p:spPr>
          <a:xfrm rot="5400000">
            <a:off x="8133290" y="4559183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5"/>
          <p:cNvSpPr/>
          <p:nvPr/>
        </p:nvSpPr>
        <p:spPr>
          <a:xfrm rot="5400000">
            <a:off x="7799582" y="3221026"/>
            <a:ext cx="1025611" cy="959650"/>
          </a:xfrm>
          <a:prstGeom prst="ellipse">
            <a:avLst/>
          </a:prstGeom>
          <a:solidFill>
            <a:srgbClr val="94CF50"/>
          </a:solidFill>
          <a:ln w="76200"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9"/>
          <p:cNvSpPr/>
          <p:nvPr/>
        </p:nvSpPr>
        <p:spPr>
          <a:xfrm rot="5400000">
            <a:off x="8144024" y="1441550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3"/>
          <p:cNvSpPr txBox="1"/>
          <p:nvPr/>
        </p:nvSpPr>
        <p:spPr>
          <a:xfrm>
            <a:off x="7893299" y="3346908"/>
            <a:ext cx="838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andara" panose="020E0502030303020204" pitchFamily="34" charset="0"/>
              </a:rPr>
              <a:t>V3</a:t>
            </a:r>
            <a:endParaRPr lang="zh-CN" altLang="en-US" sz="40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23" name="矩形 3"/>
          <p:cNvSpPr/>
          <p:nvPr/>
        </p:nvSpPr>
        <p:spPr>
          <a:xfrm>
            <a:off x="0" y="708454"/>
            <a:ext cx="238897" cy="749643"/>
          </a:xfrm>
          <a:prstGeom prst="rect">
            <a:avLst/>
          </a:prstGeom>
          <a:solidFill>
            <a:srgbClr val="10B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4"/>
          <p:cNvSpPr txBox="1"/>
          <p:nvPr/>
        </p:nvSpPr>
        <p:spPr>
          <a:xfrm>
            <a:off x="238897" y="760109"/>
            <a:ext cx="52202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u="sng" dirty="0" smtClean="0">
                <a:latin typeface="Candara" panose="020E0502030303020204" pitchFamily="34" charset="0"/>
              </a:rPr>
              <a:t>METHODE</a:t>
            </a:r>
            <a:r>
              <a:rPr lang="en-US" altLang="zh-CN" sz="3600" dirty="0" smtClean="0">
                <a:latin typeface="Candara" panose="020E0502030303020204" pitchFamily="34" charset="0"/>
              </a:rPr>
              <a:t>: </a:t>
            </a:r>
            <a:r>
              <a:rPr lang="en-US" altLang="zh-CN" sz="3600" dirty="0" err="1" smtClean="0">
                <a:latin typeface="Candara" panose="020E0502030303020204" pitchFamily="34" charset="0"/>
              </a:rPr>
              <a:t>Aantal</a:t>
            </a:r>
            <a:r>
              <a:rPr lang="en-US" altLang="zh-CN" sz="3600" dirty="0" smtClean="0">
                <a:latin typeface="Candara" panose="020E0502030303020204" pitchFamily="34" charset="0"/>
              </a:rPr>
              <a:t> </a:t>
            </a:r>
            <a:r>
              <a:rPr lang="en-US" altLang="zh-CN" sz="3600" dirty="0" err="1" smtClean="0">
                <a:latin typeface="Candara" panose="020E0502030303020204" pitchFamily="34" charset="0"/>
              </a:rPr>
              <a:t>buren</a:t>
            </a:r>
            <a:endParaRPr lang="zh-CN" altLang="en-US" sz="3600" dirty="0">
              <a:latin typeface="Candara" panose="020E0502030303020204" pitchFamily="34" charset="0"/>
            </a:endParaRP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 rot="16200000">
            <a:off x="558732" y="1482824"/>
            <a:ext cx="7315200" cy="7232459"/>
          </a:xfrm>
          <a:prstGeom prst="rect">
            <a:avLst/>
          </a:prstGeom>
        </p:spPr>
        <p:txBody>
          <a:bodyPr vert="eaVert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nl-NL" sz="1050" dirty="0" smtClean="0">
              <a:latin typeface="Candara" panose="020E0502030303020204" pitchFamily="34" charset="0"/>
            </a:endParaRPr>
          </a:p>
          <a:p>
            <a:r>
              <a:rPr lang="nl-NL" dirty="0" smtClean="0">
                <a:latin typeface="Candara" panose="020E0502030303020204" pitchFamily="34" charset="0"/>
              </a:rPr>
              <a:t>Heuristische </a:t>
            </a:r>
            <a:r>
              <a:rPr lang="nl-NL" dirty="0" err="1" smtClean="0">
                <a:latin typeface="Candara" panose="020E0502030303020204" pitchFamily="34" charset="0"/>
              </a:rPr>
              <a:t>depth</a:t>
            </a:r>
            <a:r>
              <a:rPr lang="nl-NL" dirty="0" smtClean="0">
                <a:latin typeface="Candara" panose="020E0502030303020204" pitchFamily="34" charset="0"/>
              </a:rPr>
              <a:t>-first</a:t>
            </a:r>
          </a:p>
          <a:p>
            <a:r>
              <a:rPr lang="nl-NL" dirty="0" smtClean="0">
                <a:latin typeface="Candara" panose="020E0502030303020204" pitchFamily="34" charset="0"/>
              </a:rPr>
              <a:t>Landvolgorde</a:t>
            </a:r>
          </a:p>
          <a:p>
            <a:pPr lvl="1"/>
            <a:r>
              <a:rPr lang="nl-NL" sz="2600" dirty="0" smtClean="0">
                <a:latin typeface="Candara" panose="020E0502030303020204" pitchFamily="34" charset="0"/>
              </a:rPr>
              <a:t>Sorteren op aantal buren</a:t>
            </a:r>
          </a:p>
          <a:p>
            <a:pPr lvl="1"/>
            <a:r>
              <a:rPr lang="nl-NL" sz="2600" dirty="0" smtClean="0">
                <a:latin typeface="Candara" panose="020E0502030303020204" pitchFamily="34" charset="0"/>
              </a:rPr>
              <a:t>Nog maar 1 kleur over? Voorrang!</a:t>
            </a:r>
          </a:p>
          <a:p>
            <a:r>
              <a:rPr lang="nl-NL" dirty="0" err="1" smtClean="0">
                <a:latin typeface="Candara" panose="020E0502030303020204" pitchFamily="34" charset="0"/>
              </a:rPr>
              <a:t>Pruning</a:t>
            </a:r>
            <a:r>
              <a:rPr lang="nl-NL" dirty="0" smtClean="0">
                <a:latin typeface="Candara" panose="020E0502030303020204" pitchFamily="34" charset="0"/>
              </a:rPr>
              <a:t>: alleen beschikbare kleuren voor </a:t>
            </a:r>
            <a:r>
              <a:rPr lang="nl-NL" dirty="0" err="1" smtClean="0">
                <a:latin typeface="Candara" panose="020E0502030303020204" pitchFamily="34" charset="0"/>
              </a:rPr>
              <a:t>kids</a:t>
            </a:r>
            <a:endParaRPr lang="nl-NL" dirty="0" smtClean="0">
              <a:latin typeface="Candara" panose="020E0502030303020204" pitchFamily="34" charset="0"/>
            </a:endParaRPr>
          </a:p>
          <a:p>
            <a:r>
              <a:rPr lang="nl-NL" dirty="0" smtClean="0">
                <a:latin typeface="Candara" panose="020E0502030303020204" pitchFamily="34" charset="0"/>
              </a:rPr>
              <a:t>Werkt ook met netwerken</a:t>
            </a:r>
            <a:endParaRPr lang="nl-NL" dirty="0">
              <a:latin typeface="Candara" panose="020E0502030303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418126" y="50347"/>
            <a:ext cx="7184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8D845C7-22C7-4DF7-910E-18ECA6044C26}" type="slidenum">
              <a:rPr lang="en-US" sz="2000" smtClean="0">
                <a:latin typeface="Candara" panose="020E0502030303020204" pitchFamily="34" charset="0"/>
              </a:rPr>
              <a:t>13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041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文本框 4"/>
          <p:cNvSpPr txBox="1"/>
          <p:nvPr/>
        </p:nvSpPr>
        <p:spPr>
          <a:xfrm>
            <a:off x="238897" y="852442"/>
            <a:ext cx="35433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altLang="zh-CN" sz="3200" dirty="0" smtClean="0">
                <a:latin typeface="Candara" panose="020E0502030303020204" pitchFamily="34" charset="0"/>
              </a:rPr>
              <a:t>Frame: 1</a:t>
            </a:r>
            <a:endParaRPr lang="zh-CN" altLang="en-US" sz="3200" dirty="0">
              <a:latin typeface="Candara" panose="020E0502030303020204" pitchFamily="34" charset="0"/>
            </a:endParaRPr>
          </a:p>
        </p:txBody>
      </p:sp>
      <p:grpSp>
        <p:nvGrpSpPr>
          <p:cNvPr id="18" name="组合 1"/>
          <p:cNvGrpSpPr/>
          <p:nvPr/>
        </p:nvGrpSpPr>
        <p:grpSpPr>
          <a:xfrm rot="5400000">
            <a:off x="4883389" y="3070657"/>
            <a:ext cx="6858000" cy="716692"/>
            <a:chOff x="0" y="2391141"/>
            <a:chExt cx="9144000" cy="1021271"/>
          </a:xfrm>
        </p:grpSpPr>
        <p:cxnSp>
          <p:nvCxnSpPr>
            <p:cNvPr id="19" name="直接连接符 4"/>
            <p:cNvCxnSpPr/>
            <p:nvPr/>
          </p:nvCxnSpPr>
          <p:spPr>
            <a:xfrm>
              <a:off x="0" y="2899719"/>
              <a:ext cx="91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椭圆 7"/>
            <p:cNvSpPr/>
            <p:nvPr/>
          </p:nvSpPr>
          <p:spPr>
            <a:xfrm>
              <a:off x="4923650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8"/>
            <p:cNvSpPr/>
            <p:nvPr/>
          </p:nvSpPr>
          <p:spPr>
            <a:xfrm>
              <a:off x="6123802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13"/>
            <p:cNvSpPr txBox="1"/>
            <p:nvPr/>
          </p:nvSpPr>
          <p:spPr>
            <a:xfrm rot="16200000">
              <a:off x="1614726" y="2429853"/>
              <a:ext cx="1021271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</a:rPr>
                <a:t>1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3" name="椭圆 9"/>
          <p:cNvSpPr/>
          <p:nvPr/>
        </p:nvSpPr>
        <p:spPr>
          <a:xfrm rot="5400000">
            <a:off x="8144024" y="2317181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9"/>
          <p:cNvSpPr/>
          <p:nvPr/>
        </p:nvSpPr>
        <p:spPr>
          <a:xfrm rot="5400000">
            <a:off x="8133291" y="3634138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9"/>
          <p:cNvSpPr/>
          <p:nvPr/>
        </p:nvSpPr>
        <p:spPr>
          <a:xfrm rot="5400000">
            <a:off x="8133290" y="4559183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5"/>
          <p:cNvSpPr/>
          <p:nvPr/>
        </p:nvSpPr>
        <p:spPr>
          <a:xfrm rot="5400000">
            <a:off x="7799582" y="3221026"/>
            <a:ext cx="1025611" cy="959650"/>
          </a:xfrm>
          <a:prstGeom prst="ellipse">
            <a:avLst/>
          </a:prstGeom>
          <a:solidFill>
            <a:srgbClr val="94CF50"/>
          </a:solidFill>
          <a:ln w="76200"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9"/>
          <p:cNvSpPr/>
          <p:nvPr/>
        </p:nvSpPr>
        <p:spPr>
          <a:xfrm rot="5400000">
            <a:off x="8144024" y="1441550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13"/>
          <p:cNvSpPr txBox="1"/>
          <p:nvPr/>
        </p:nvSpPr>
        <p:spPr>
          <a:xfrm>
            <a:off x="7893299" y="3346908"/>
            <a:ext cx="838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andara" panose="020E0502030303020204" pitchFamily="34" charset="0"/>
              </a:rPr>
              <a:t>V3</a:t>
            </a:r>
            <a:endParaRPr lang="zh-CN" altLang="en-US" sz="40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431774" y="50347"/>
            <a:ext cx="7296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DE8BBC6-F413-40E4-A9E6-4103CB21F46A}" type="slidenum">
              <a:rPr lang="en-US" sz="2000" smtClean="0">
                <a:latin typeface="Candara" panose="020E0502030303020204" pitchFamily="34" charset="0"/>
              </a:rPr>
              <a:t>14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0332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文本框 4"/>
          <p:cNvSpPr txBox="1"/>
          <p:nvPr/>
        </p:nvSpPr>
        <p:spPr>
          <a:xfrm>
            <a:off x="238897" y="852442"/>
            <a:ext cx="35433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altLang="zh-CN" sz="3200" dirty="0" smtClean="0">
                <a:latin typeface="Candara" panose="020E0502030303020204" pitchFamily="34" charset="0"/>
              </a:rPr>
              <a:t>Frame: 10</a:t>
            </a:r>
            <a:endParaRPr lang="zh-CN" altLang="en-US" sz="3200" dirty="0">
              <a:latin typeface="Candara" panose="020E0502030303020204" pitchFamily="34" charset="0"/>
            </a:endParaRPr>
          </a:p>
        </p:txBody>
      </p:sp>
      <p:grpSp>
        <p:nvGrpSpPr>
          <p:cNvPr id="7" name="组合 1"/>
          <p:cNvGrpSpPr/>
          <p:nvPr/>
        </p:nvGrpSpPr>
        <p:grpSpPr>
          <a:xfrm rot="5400000">
            <a:off x="4883389" y="3070657"/>
            <a:ext cx="6858000" cy="716692"/>
            <a:chOff x="0" y="2391141"/>
            <a:chExt cx="9144000" cy="1021271"/>
          </a:xfrm>
        </p:grpSpPr>
        <p:cxnSp>
          <p:nvCxnSpPr>
            <p:cNvPr id="8" name="直接连接符 4"/>
            <p:cNvCxnSpPr/>
            <p:nvPr/>
          </p:nvCxnSpPr>
          <p:spPr>
            <a:xfrm>
              <a:off x="0" y="2899719"/>
              <a:ext cx="91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椭圆 7"/>
            <p:cNvSpPr/>
            <p:nvPr/>
          </p:nvSpPr>
          <p:spPr>
            <a:xfrm>
              <a:off x="4923650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8"/>
            <p:cNvSpPr/>
            <p:nvPr/>
          </p:nvSpPr>
          <p:spPr>
            <a:xfrm>
              <a:off x="6123802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3"/>
            <p:cNvSpPr txBox="1"/>
            <p:nvPr/>
          </p:nvSpPr>
          <p:spPr>
            <a:xfrm rot="16200000">
              <a:off x="1614726" y="2429853"/>
              <a:ext cx="1021271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</a:rPr>
                <a:t>1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2" name="椭圆 9"/>
          <p:cNvSpPr/>
          <p:nvPr/>
        </p:nvSpPr>
        <p:spPr>
          <a:xfrm rot="5400000">
            <a:off x="8144024" y="2317181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9"/>
          <p:cNvSpPr/>
          <p:nvPr/>
        </p:nvSpPr>
        <p:spPr>
          <a:xfrm rot="5400000">
            <a:off x="8133291" y="3634138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9"/>
          <p:cNvSpPr/>
          <p:nvPr/>
        </p:nvSpPr>
        <p:spPr>
          <a:xfrm rot="5400000">
            <a:off x="8133290" y="4559183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5"/>
          <p:cNvSpPr/>
          <p:nvPr/>
        </p:nvSpPr>
        <p:spPr>
          <a:xfrm rot="5400000">
            <a:off x="7799582" y="3221026"/>
            <a:ext cx="1025611" cy="959650"/>
          </a:xfrm>
          <a:prstGeom prst="ellipse">
            <a:avLst/>
          </a:prstGeom>
          <a:solidFill>
            <a:srgbClr val="94CF50"/>
          </a:solidFill>
          <a:ln w="76200"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9"/>
          <p:cNvSpPr/>
          <p:nvPr/>
        </p:nvSpPr>
        <p:spPr>
          <a:xfrm rot="5400000">
            <a:off x="8144024" y="1441550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3"/>
          <p:cNvSpPr txBox="1"/>
          <p:nvPr/>
        </p:nvSpPr>
        <p:spPr>
          <a:xfrm>
            <a:off x="7893299" y="3346908"/>
            <a:ext cx="838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andara" panose="020E0502030303020204" pitchFamily="34" charset="0"/>
              </a:rPr>
              <a:t>V3</a:t>
            </a:r>
            <a:endParaRPr lang="zh-CN" altLang="en-US" sz="40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431774" y="50347"/>
            <a:ext cx="7200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6BF64799-3C99-4784-B98E-0F443F5CADA3}" type="slidenum">
              <a:rPr lang="en-US" sz="2000" smtClean="0">
                <a:latin typeface="Candara" panose="020E0502030303020204" pitchFamily="34" charset="0"/>
              </a:rPr>
              <a:t>15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7127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文本框 4"/>
          <p:cNvSpPr txBox="1"/>
          <p:nvPr/>
        </p:nvSpPr>
        <p:spPr>
          <a:xfrm>
            <a:off x="238897" y="852442"/>
            <a:ext cx="35433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altLang="zh-CN" sz="3200" dirty="0" smtClean="0">
                <a:latin typeface="Candara" panose="020E0502030303020204" pitchFamily="34" charset="0"/>
              </a:rPr>
              <a:t>Frame: 19</a:t>
            </a:r>
            <a:endParaRPr lang="zh-CN" altLang="en-US" sz="3200" dirty="0">
              <a:latin typeface="Candara" panose="020E0502030303020204" pitchFamily="34" charset="0"/>
            </a:endParaRPr>
          </a:p>
        </p:txBody>
      </p:sp>
      <p:grpSp>
        <p:nvGrpSpPr>
          <p:cNvPr id="7" name="组合 1"/>
          <p:cNvGrpSpPr/>
          <p:nvPr/>
        </p:nvGrpSpPr>
        <p:grpSpPr>
          <a:xfrm rot="5400000">
            <a:off x="4883389" y="3070657"/>
            <a:ext cx="6858000" cy="716692"/>
            <a:chOff x="0" y="2391141"/>
            <a:chExt cx="9144000" cy="1021271"/>
          </a:xfrm>
        </p:grpSpPr>
        <p:cxnSp>
          <p:nvCxnSpPr>
            <p:cNvPr id="8" name="直接连接符 4"/>
            <p:cNvCxnSpPr/>
            <p:nvPr/>
          </p:nvCxnSpPr>
          <p:spPr>
            <a:xfrm>
              <a:off x="0" y="2899719"/>
              <a:ext cx="91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椭圆 7"/>
            <p:cNvSpPr/>
            <p:nvPr/>
          </p:nvSpPr>
          <p:spPr>
            <a:xfrm>
              <a:off x="4923650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8"/>
            <p:cNvSpPr/>
            <p:nvPr/>
          </p:nvSpPr>
          <p:spPr>
            <a:xfrm>
              <a:off x="6123802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3"/>
            <p:cNvSpPr txBox="1"/>
            <p:nvPr/>
          </p:nvSpPr>
          <p:spPr>
            <a:xfrm rot="16200000">
              <a:off x="1614726" y="2429853"/>
              <a:ext cx="1021271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</a:rPr>
                <a:t>1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2" name="椭圆 9"/>
          <p:cNvSpPr/>
          <p:nvPr/>
        </p:nvSpPr>
        <p:spPr>
          <a:xfrm rot="5400000">
            <a:off x="8144024" y="2317181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9"/>
          <p:cNvSpPr/>
          <p:nvPr/>
        </p:nvSpPr>
        <p:spPr>
          <a:xfrm rot="5400000">
            <a:off x="8133291" y="3634138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9"/>
          <p:cNvSpPr/>
          <p:nvPr/>
        </p:nvSpPr>
        <p:spPr>
          <a:xfrm rot="5400000">
            <a:off x="8133290" y="4559183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5"/>
          <p:cNvSpPr/>
          <p:nvPr/>
        </p:nvSpPr>
        <p:spPr>
          <a:xfrm rot="5400000">
            <a:off x="7799582" y="3221026"/>
            <a:ext cx="1025611" cy="959650"/>
          </a:xfrm>
          <a:prstGeom prst="ellipse">
            <a:avLst/>
          </a:prstGeom>
          <a:solidFill>
            <a:srgbClr val="94CF50"/>
          </a:solidFill>
          <a:ln w="76200"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9"/>
          <p:cNvSpPr/>
          <p:nvPr/>
        </p:nvSpPr>
        <p:spPr>
          <a:xfrm rot="5400000">
            <a:off x="8144024" y="1441550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3"/>
          <p:cNvSpPr txBox="1"/>
          <p:nvPr/>
        </p:nvSpPr>
        <p:spPr>
          <a:xfrm>
            <a:off x="7893299" y="3346908"/>
            <a:ext cx="838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andara" panose="020E0502030303020204" pitchFamily="34" charset="0"/>
              </a:rPr>
              <a:t>V3</a:t>
            </a:r>
            <a:endParaRPr lang="zh-CN" altLang="en-US" sz="40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431774" y="50347"/>
            <a:ext cx="7344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E99E06D0-6780-4BFC-BBF0-EEAC8B6CAC6D}" type="slidenum">
              <a:rPr lang="en-US" sz="2000" smtClean="0">
                <a:latin typeface="Candara" panose="020E0502030303020204" pitchFamily="34" charset="0"/>
              </a:rPr>
              <a:t>16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887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文本框 4"/>
          <p:cNvSpPr txBox="1"/>
          <p:nvPr/>
        </p:nvSpPr>
        <p:spPr>
          <a:xfrm>
            <a:off x="238897" y="852442"/>
            <a:ext cx="35433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altLang="zh-CN" sz="3200" dirty="0" smtClean="0">
                <a:latin typeface="Candara" panose="020E0502030303020204" pitchFamily="34" charset="0"/>
              </a:rPr>
              <a:t>Frame: 20</a:t>
            </a:r>
            <a:endParaRPr lang="zh-CN" altLang="en-US" sz="3200" dirty="0">
              <a:latin typeface="Candara" panose="020E0502030303020204" pitchFamily="34" charset="0"/>
            </a:endParaRPr>
          </a:p>
        </p:txBody>
      </p:sp>
      <p:grpSp>
        <p:nvGrpSpPr>
          <p:cNvPr id="7" name="组合 1"/>
          <p:cNvGrpSpPr/>
          <p:nvPr/>
        </p:nvGrpSpPr>
        <p:grpSpPr>
          <a:xfrm rot="5400000">
            <a:off x="4883389" y="3070657"/>
            <a:ext cx="6858000" cy="716692"/>
            <a:chOff x="0" y="2391141"/>
            <a:chExt cx="9144000" cy="1021271"/>
          </a:xfrm>
        </p:grpSpPr>
        <p:cxnSp>
          <p:nvCxnSpPr>
            <p:cNvPr id="8" name="直接连接符 4"/>
            <p:cNvCxnSpPr/>
            <p:nvPr/>
          </p:nvCxnSpPr>
          <p:spPr>
            <a:xfrm>
              <a:off x="0" y="2899719"/>
              <a:ext cx="91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椭圆 7"/>
            <p:cNvSpPr/>
            <p:nvPr/>
          </p:nvSpPr>
          <p:spPr>
            <a:xfrm>
              <a:off x="4923650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8"/>
            <p:cNvSpPr/>
            <p:nvPr/>
          </p:nvSpPr>
          <p:spPr>
            <a:xfrm>
              <a:off x="6123802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3"/>
            <p:cNvSpPr txBox="1"/>
            <p:nvPr/>
          </p:nvSpPr>
          <p:spPr>
            <a:xfrm rot="16200000">
              <a:off x="1614726" y="2429853"/>
              <a:ext cx="1021271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</a:rPr>
                <a:t>1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2" name="椭圆 9"/>
          <p:cNvSpPr/>
          <p:nvPr/>
        </p:nvSpPr>
        <p:spPr>
          <a:xfrm rot="5400000">
            <a:off x="8144024" y="2317181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9"/>
          <p:cNvSpPr/>
          <p:nvPr/>
        </p:nvSpPr>
        <p:spPr>
          <a:xfrm rot="5400000">
            <a:off x="8133291" y="3634138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9"/>
          <p:cNvSpPr/>
          <p:nvPr/>
        </p:nvSpPr>
        <p:spPr>
          <a:xfrm rot="5400000">
            <a:off x="8133290" y="4559183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5"/>
          <p:cNvSpPr/>
          <p:nvPr/>
        </p:nvSpPr>
        <p:spPr>
          <a:xfrm rot="5400000">
            <a:off x="7799582" y="3221026"/>
            <a:ext cx="1025611" cy="959650"/>
          </a:xfrm>
          <a:prstGeom prst="ellipse">
            <a:avLst/>
          </a:prstGeom>
          <a:solidFill>
            <a:srgbClr val="94CF50"/>
          </a:solidFill>
          <a:ln w="76200"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9"/>
          <p:cNvSpPr/>
          <p:nvPr/>
        </p:nvSpPr>
        <p:spPr>
          <a:xfrm rot="5400000">
            <a:off x="8144024" y="1441550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3"/>
          <p:cNvSpPr txBox="1"/>
          <p:nvPr/>
        </p:nvSpPr>
        <p:spPr>
          <a:xfrm>
            <a:off x="7893299" y="3346908"/>
            <a:ext cx="838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andara" panose="020E0502030303020204" pitchFamily="34" charset="0"/>
              </a:rPr>
              <a:t>V3</a:t>
            </a:r>
            <a:endParaRPr lang="zh-CN" altLang="en-US" sz="40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431774" y="50347"/>
            <a:ext cx="715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D0CDB7A-72D0-48B6-8D0E-B18090FB8073}" type="slidenum">
              <a:rPr lang="en-US" sz="2000" smtClean="0">
                <a:latin typeface="Candara" panose="020E0502030303020204" pitchFamily="34" charset="0"/>
              </a:rPr>
              <a:t>17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3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8897" y="852442"/>
            <a:ext cx="35433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altLang="zh-CN" sz="3200" dirty="0" smtClean="0">
                <a:latin typeface="Candara" panose="020E0502030303020204" pitchFamily="34" charset="0"/>
              </a:rPr>
              <a:t>Frame: 36</a:t>
            </a:r>
            <a:endParaRPr lang="zh-CN" altLang="en-US" sz="3200" dirty="0">
              <a:latin typeface="Candara" panose="020E0502030303020204" pitchFamily="34" charset="0"/>
            </a:endParaRPr>
          </a:p>
        </p:txBody>
      </p:sp>
      <p:grpSp>
        <p:nvGrpSpPr>
          <p:cNvPr id="6" name="组合 1"/>
          <p:cNvGrpSpPr/>
          <p:nvPr/>
        </p:nvGrpSpPr>
        <p:grpSpPr>
          <a:xfrm rot="5400000">
            <a:off x="4883389" y="3070657"/>
            <a:ext cx="6858000" cy="716692"/>
            <a:chOff x="0" y="2391141"/>
            <a:chExt cx="9144000" cy="1021271"/>
          </a:xfrm>
        </p:grpSpPr>
        <p:cxnSp>
          <p:nvCxnSpPr>
            <p:cNvPr id="7" name="直接连接符 4"/>
            <p:cNvCxnSpPr/>
            <p:nvPr/>
          </p:nvCxnSpPr>
          <p:spPr>
            <a:xfrm>
              <a:off x="0" y="2899719"/>
              <a:ext cx="91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椭圆 7"/>
            <p:cNvSpPr/>
            <p:nvPr/>
          </p:nvSpPr>
          <p:spPr>
            <a:xfrm>
              <a:off x="4923650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6123802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13"/>
            <p:cNvSpPr txBox="1"/>
            <p:nvPr/>
          </p:nvSpPr>
          <p:spPr>
            <a:xfrm rot="16200000">
              <a:off x="1614726" y="2429853"/>
              <a:ext cx="1021271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</a:rPr>
                <a:t>1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1" name="椭圆 9"/>
          <p:cNvSpPr/>
          <p:nvPr/>
        </p:nvSpPr>
        <p:spPr>
          <a:xfrm rot="5400000">
            <a:off x="8144024" y="2317181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9"/>
          <p:cNvSpPr/>
          <p:nvPr/>
        </p:nvSpPr>
        <p:spPr>
          <a:xfrm rot="5400000">
            <a:off x="8133291" y="3634138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9"/>
          <p:cNvSpPr/>
          <p:nvPr/>
        </p:nvSpPr>
        <p:spPr>
          <a:xfrm rot="5400000">
            <a:off x="8133290" y="4559183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5"/>
          <p:cNvSpPr/>
          <p:nvPr/>
        </p:nvSpPr>
        <p:spPr>
          <a:xfrm rot="5400000">
            <a:off x="7799582" y="3221026"/>
            <a:ext cx="1025611" cy="959650"/>
          </a:xfrm>
          <a:prstGeom prst="ellipse">
            <a:avLst/>
          </a:prstGeom>
          <a:solidFill>
            <a:srgbClr val="94CF50"/>
          </a:solidFill>
          <a:ln w="76200"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9"/>
          <p:cNvSpPr/>
          <p:nvPr/>
        </p:nvSpPr>
        <p:spPr>
          <a:xfrm rot="5400000">
            <a:off x="8144024" y="1441550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3"/>
          <p:cNvSpPr txBox="1"/>
          <p:nvPr/>
        </p:nvSpPr>
        <p:spPr>
          <a:xfrm>
            <a:off x="7893299" y="3346908"/>
            <a:ext cx="838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andara" panose="020E0502030303020204" pitchFamily="34" charset="0"/>
              </a:rPr>
              <a:t>V3</a:t>
            </a:r>
            <a:endParaRPr lang="zh-CN" altLang="en-US" sz="40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431774" y="50347"/>
            <a:ext cx="7344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B98DDD27-83A4-4B76-AA7E-4C46680EF59F}" type="slidenum">
              <a:rPr lang="en-US" sz="2000" smtClean="0">
                <a:latin typeface="Candara" panose="020E0502030303020204" pitchFamily="34" charset="0"/>
              </a:rPr>
              <a:t>18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9321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8897" y="852442"/>
            <a:ext cx="35433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altLang="zh-CN" sz="3200" dirty="0" smtClean="0">
                <a:latin typeface="Candara" panose="020E0502030303020204" pitchFamily="34" charset="0"/>
              </a:rPr>
              <a:t>Frame: 37</a:t>
            </a:r>
            <a:endParaRPr lang="zh-CN" altLang="en-US" sz="3200" dirty="0">
              <a:latin typeface="Candara" panose="020E0502030303020204" pitchFamily="34" charset="0"/>
            </a:endParaRPr>
          </a:p>
        </p:txBody>
      </p:sp>
      <p:grpSp>
        <p:nvGrpSpPr>
          <p:cNvPr id="8" name="组合 1"/>
          <p:cNvGrpSpPr/>
          <p:nvPr/>
        </p:nvGrpSpPr>
        <p:grpSpPr>
          <a:xfrm rot="5400000">
            <a:off x="4883389" y="3070657"/>
            <a:ext cx="6858000" cy="716692"/>
            <a:chOff x="0" y="2391141"/>
            <a:chExt cx="9144000" cy="1021271"/>
          </a:xfrm>
        </p:grpSpPr>
        <p:cxnSp>
          <p:nvCxnSpPr>
            <p:cNvPr id="9" name="直接连接符 4"/>
            <p:cNvCxnSpPr/>
            <p:nvPr/>
          </p:nvCxnSpPr>
          <p:spPr>
            <a:xfrm>
              <a:off x="0" y="2899719"/>
              <a:ext cx="91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椭圆 7"/>
            <p:cNvSpPr/>
            <p:nvPr/>
          </p:nvSpPr>
          <p:spPr>
            <a:xfrm>
              <a:off x="4923650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8"/>
            <p:cNvSpPr/>
            <p:nvPr/>
          </p:nvSpPr>
          <p:spPr>
            <a:xfrm>
              <a:off x="6123802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3"/>
            <p:cNvSpPr txBox="1"/>
            <p:nvPr/>
          </p:nvSpPr>
          <p:spPr>
            <a:xfrm rot="16200000">
              <a:off x="1614726" y="2429853"/>
              <a:ext cx="1021271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</a:rPr>
                <a:t>1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椭圆 9"/>
          <p:cNvSpPr/>
          <p:nvPr/>
        </p:nvSpPr>
        <p:spPr>
          <a:xfrm rot="5400000">
            <a:off x="8144024" y="2317181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9"/>
          <p:cNvSpPr/>
          <p:nvPr/>
        </p:nvSpPr>
        <p:spPr>
          <a:xfrm rot="5400000">
            <a:off x="8133291" y="3634138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9"/>
          <p:cNvSpPr/>
          <p:nvPr/>
        </p:nvSpPr>
        <p:spPr>
          <a:xfrm rot="5400000">
            <a:off x="8133290" y="4559183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5"/>
          <p:cNvSpPr/>
          <p:nvPr/>
        </p:nvSpPr>
        <p:spPr>
          <a:xfrm rot="5400000">
            <a:off x="7799582" y="3221026"/>
            <a:ext cx="1025611" cy="959650"/>
          </a:xfrm>
          <a:prstGeom prst="ellipse">
            <a:avLst/>
          </a:prstGeom>
          <a:solidFill>
            <a:srgbClr val="94CF50"/>
          </a:solidFill>
          <a:ln w="76200"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9"/>
          <p:cNvSpPr/>
          <p:nvPr/>
        </p:nvSpPr>
        <p:spPr>
          <a:xfrm rot="5400000">
            <a:off x="8144024" y="1441550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3"/>
          <p:cNvSpPr txBox="1"/>
          <p:nvPr/>
        </p:nvSpPr>
        <p:spPr>
          <a:xfrm>
            <a:off x="7893299" y="3346908"/>
            <a:ext cx="838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andara" panose="020E0502030303020204" pitchFamily="34" charset="0"/>
              </a:rPr>
              <a:t>V3</a:t>
            </a:r>
            <a:endParaRPr lang="zh-CN" altLang="en-US" sz="40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431774" y="50347"/>
            <a:ext cx="7344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ED2A85DA-3F58-4375-8775-49E0150E8FBA}" type="slidenum">
              <a:rPr lang="en-US" sz="2000" smtClean="0">
                <a:latin typeface="Candara" panose="020E0502030303020204" pitchFamily="34" charset="0"/>
              </a:rPr>
              <a:t>19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044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2755554" y="1783492"/>
            <a:ext cx="3818241" cy="2807332"/>
            <a:chOff x="2755554" y="1388075"/>
            <a:chExt cx="3818241" cy="2807332"/>
          </a:xfrm>
        </p:grpSpPr>
        <p:grpSp>
          <p:nvGrpSpPr>
            <p:cNvPr id="19" name="组合 18"/>
            <p:cNvGrpSpPr/>
            <p:nvPr/>
          </p:nvGrpSpPr>
          <p:grpSpPr>
            <a:xfrm>
              <a:off x="2776148" y="1388075"/>
              <a:ext cx="3797647" cy="766119"/>
              <a:chOff x="2776148" y="1388075"/>
              <a:chExt cx="3797647" cy="766119"/>
            </a:xfrm>
          </p:grpSpPr>
          <p:sp>
            <p:nvSpPr>
              <p:cNvPr id="11" name="矩形 10"/>
              <p:cNvSpPr/>
              <p:nvPr/>
            </p:nvSpPr>
            <p:spPr>
              <a:xfrm>
                <a:off x="3369276" y="1388075"/>
                <a:ext cx="3204519" cy="766119"/>
              </a:xfrm>
              <a:prstGeom prst="rect">
                <a:avLst/>
              </a:prstGeom>
              <a:solidFill>
                <a:srgbClr val="0EB34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mtClean="0"/>
                  <a:t>   </a:t>
                </a:r>
                <a:endParaRPr lang="zh-CN" altLang="en-US" dirty="0"/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2776148" y="1388075"/>
                <a:ext cx="766119" cy="766119"/>
              </a:xfrm>
              <a:prstGeom prst="ellipse">
                <a:avLst/>
              </a:prstGeom>
              <a:solidFill>
                <a:srgbClr val="10B349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 smtClean="0">
                    <a:latin typeface="Candara" panose="020E0502030303020204" pitchFamily="34" charset="0"/>
                  </a:rPr>
                  <a:t>1</a:t>
                </a:r>
                <a:endParaRPr lang="zh-CN" altLang="en-US" sz="3200" dirty="0">
                  <a:latin typeface="Candara" panose="020E0502030303020204" pitchFamily="34" charset="0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776149" y="2459059"/>
              <a:ext cx="3797646" cy="769486"/>
              <a:chOff x="2776149" y="2459059"/>
              <a:chExt cx="3797646" cy="769486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3369276" y="2459059"/>
                <a:ext cx="3204519" cy="766119"/>
              </a:xfrm>
              <a:prstGeom prst="rect">
                <a:avLst/>
              </a:prstGeom>
              <a:solidFill>
                <a:srgbClr val="94CF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2776149" y="2462426"/>
                <a:ext cx="766119" cy="766119"/>
              </a:xfrm>
              <a:prstGeom prst="ellipse">
                <a:avLst/>
              </a:prstGeom>
              <a:solidFill>
                <a:srgbClr val="94CF50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 smtClean="0">
                    <a:latin typeface="Candara" panose="020E0502030303020204" pitchFamily="34" charset="0"/>
                  </a:rPr>
                  <a:t>2</a:t>
                </a:r>
                <a:endParaRPr lang="zh-CN" altLang="en-US" dirty="0">
                  <a:latin typeface="Candara" panose="020E0502030303020204" pitchFamily="34" charset="0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2755554" y="3407338"/>
              <a:ext cx="3797645" cy="788069"/>
              <a:chOff x="2755554" y="3407338"/>
              <a:chExt cx="3797645" cy="788069"/>
            </a:xfrm>
          </p:grpSpPr>
          <p:sp>
            <p:nvSpPr>
              <p:cNvPr id="14" name="矩形 13"/>
              <p:cNvSpPr/>
              <p:nvPr/>
            </p:nvSpPr>
            <p:spPr>
              <a:xfrm>
                <a:off x="3348680" y="3429288"/>
                <a:ext cx="3204519" cy="766119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2755554" y="3407338"/>
                <a:ext cx="766119" cy="766119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 smtClean="0">
                    <a:latin typeface="Candara" panose="020E0502030303020204" pitchFamily="34" charset="0"/>
                  </a:rPr>
                  <a:t>3</a:t>
                </a:r>
              </a:p>
            </p:txBody>
          </p:sp>
        </p:grpSp>
      </p:grpSp>
      <p:sp>
        <p:nvSpPr>
          <p:cNvPr id="15" name="文本框 14"/>
          <p:cNvSpPr txBox="1"/>
          <p:nvPr/>
        </p:nvSpPr>
        <p:spPr>
          <a:xfrm>
            <a:off x="3577246" y="1935718"/>
            <a:ext cx="25915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err="1" smtClean="0">
                <a:solidFill>
                  <a:schemeClr val="bg1"/>
                </a:solidFill>
                <a:latin typeface="Candara" panose="020E0502030303020204" pitchFamily="34" charset="0"/>
              </a:rPr>
              <a:t>Probleemstelling</a:t>
            </a:r>
            <a:endParaRPr lang="zh-CN" altLang="en-US" sz="2400" b="1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468063" y="3006702"/>
            <a:ext cx="32251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err="1" smtClean="0">
                <a:solidFill>
                  <a:schemeClr val="bg1"/>
                </a:solidFill>
                <a:latin typeface="Candara" panose="020E0502030303020204" pitchFamily="34" charset="0"/>
              </a:rPr>
              <a:t>Methodes</a:t>
            </a:r>
            <a:r>
              <a:rPr lang="en-US" altLang="zh-CN" sz="2400" dirty="0" smtClean="0">
                <a:solidFill>
                  <a:schemeClr val="bg1"/>
                </a:solidFill>
                <a:latin typeface="Candara" panose="020E0502030303020204" pitchFamily="34" charset="0"/>
              </a:rPr>
              <a:t> </a:t>
            </a:r>
            <a:r>
              <a:rPr lang="en-US" altLang="zh-CN" sz="24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&amp;</a:t>
            </a:r>
            <a:r>
              <a:rPr lang="en-US" altLang="zh-CN" sz="2400" dirty="0" smtClean="0">
                <a:solidFill>
                  <a:schemeClr val="bg1"/>
                </a:solidFill>
                <a:latin typeface="Candara" panose="020E0502030303020204" pitchFamily="34" charset="0"/>
              </a:rPr>
              <a:t> </a:t>
            </a:r>
            <a:r>
              <a:rPr lang="en-US" altLang="zh-CN" sz="2400" b="1" dirty="0" err="1" smtClean="0">
                <a:solidFill>
                  <a:schemeClr val="bg1"/>
                </a:solidFill>
                <a:latin typeface="Candara" panose="020E0502030303020204" pitchFamily="34" charset="0"/>
              </a:rPr>
              <a:t>resultaten</a:t>
            </a:r>
            <a:endParaRPr lang="zh-CN" altLang="en-US" sz="2400" b="1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67964" y="3976931"/>
            <a:ext cx="2376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err="1" smtClean="0">
                <a:solidFill>
                  <a:schemeClr val="bg1"/>
                </a:solidFill>
                <a:latin typeface="Candara" panose="020E0502030303020204" pitchFamily="34" charset="0"/>
              </a:rPr>
              <a:t>Conclusie</a:t>
            </a:r>
            <a:endParaRPr lang="zh-CN" altLang="en-US" sz="2400" b="1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3731740" y="38608"/>
            <a:ext cx="1680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latin typeface="Candara" panose="020E0502030303020204" pitchFamily="34" charset="0"/>
              </a:rPr>
              <a:t>I</a:t>
            </a:r>
            <a:r>
              <a:rPr lang="en-US" altLang="zh-CN" sz="2800" dirty="0" smtClean="0">
                <a:solidFill>
                  <a:schemeClr val="bg1"/>
                </a:solidFill>
                <a:latin typeface="Candara" panose="020E0502030303020204" pitchFamily="34" charset="0"/>
              </a:rPr>
              <a:t>NHOUD</a:t>
            </a:r>
            <a:endParaRPr lang="zh-CN" altLang="en-US" sz="28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500014" y="50347"/>
            <a:ext cx="6222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Candara" panose="020E0502030303020204" pitchFamily="34" charset="0"/>
              </a:rPr>
              <a:t>2/33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4611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文本框 4"/>
          <p:cNvSpPr txBox="1"/>
          <p:nvPr/>
        </p:nvSpPr>
        <p:spPr>
          <a:xfrm>
            <a:off x="238897" y="852442"/>
            <a:ext cx="35433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altLang="zh-CN" sz="3200" dirty="0" smtClean="0">
                <a:latin typeface="Candara" panose="020E0502030303020204" pitchFamily="34" charset="0"/>
              </a:rPr>
              <a:t>Frame: 51</a:t>
            </a:r>
            <a:endParaRPr lang="zh-CN" altLang="en-US" sz="3200" dirty="0">
              <a:latin typeface="Candara" panose="020E0502030303020204" pitchFamily="34" charset="0"/>
            </a:endParaRPr>
          </a:p>
        </p:txBody>
      </p:sp>
      <p:grpSp>
        <p:nvGrpSpPr>
          <p:cNvPr id="8" name="组合 1"/>
          <p:cNvGrpSpPr/>
          <p:nvPr/>
        </p:nvGrpSpPr>
        <p:grpSpPr>
          <a:xfrm rot="5400000">
            <a:off x="4883389" y="3070657"/>
            <a:ext cx="6858000" cy="716692"/>
            <a:chOff x="0" y="2391141"/>
            <a:chExt cx="9144000" cy="1021271"/>
          </a:xfrm>
        </p:grpSpPr>
        <p:cxnSp>
          <p:nvCxnSpPr>
            <p:cNvPr id="9" name="直接连接符 4"/>
            <p:cNvCxnSpPr/>
            <p:nvPr/>
          </p:nvCxnSpPr>
          <p:spPr>
            <a:xfrm>
              <a:off x="0" y="2899719"/>
              <a:ext cx="91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椭圆 7"/>
            <p:cNvSpPr/>
            <p:nvPr/>
          </p:nvSpPr>
          <p:spPr>
            <a:xfrm>
              <a:off x="4923650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8"/>
            <p:cNvSpPr/>
            <p:nvPr/>
          </p:nvSpPr>
          <p:spPr>
            <a:xfrm>
              <a:off x="6123802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3"/>
            <p:cNvSpPr txBox="1"/>
            <p:nvPr/>
          </p:nvSpPr>
          <p:spPr>
            <a:xfrm rot="16200000">
              <a:off x="1614726" y="2429853"/>
              <a:ext cx="1021271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</a:rPr>
                <a:t>1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椭圆 9"/>
          <p:cNvSpPr/>
          <p:nvPr/>
        </p:nvSpPr>
        <p:spPr>
          <a:xfrm rot="5400000">
            <a:off x="8144024" y="2317181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9"/>
          <p:cNvSpPr/>
          <p:nvPr/>
        </p:nvSpPr>
        <p:spPr>
          <a:xfrm rot="5400000">
            <a:off x="8133291" y="3634138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9"/>
          <p:cNvSpPr/>
          <p:nvPr/>
        </p:nvSpPr>
        <p:spPr>
          <a:xfrm rot="5400000">
            <a:off x="8133290" y="4559183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5"/>
          <p:cNvSpPr/>
          <p:nvPr/>
        </p:nvSpPr>
        <p:spPr>
          <a:xfrm rot="5400000">
            <a:off x="7799582" y="3221026"/>
            <a:ext cx="1025611" cy="959650"/>
          </a:xfrm>
          <a:prstGeom prst="ellipse">
            <a:avLst/>
          </a:prstGeom>
          <a:solidFill>
            <a:srgbClr val="94CF50"/>
          </a:solidFill>
          <a:ln w="76200"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9"/>
          <p:cNvSpPr/>
          <p:nvPr/>
        </p:nvSpPr>
        <p:spPr>
          <a:xfrm rot="5400000">
            <a:off x="8144024" y="1441550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3"/>
          <p:cNvSpPr txBox="1"/>
          <p:nvPr/>
        </p:nvSpPr>
        <p:spPr>
          <a:xfrm>
            <a:off x="7893299" y="3346908"/>
            <a:ext cx="838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andara" panose="020E0502030303020204" pitchFamily="34" charset="0"/>
              </a:rPr>
              <a:t>V3</a:t>
            </a:r>
            <a:endParaRPr lang="zh-CN" altLang="en-US" sz="40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418126" y="50347"/>
            <a:ext cx="7633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9F7195-CBAB-4796-9ADE-363D7F6BAA61}" type="slidenum">
              <a:rPr lang="en-US" sz="2000" smtClean="0">
                <a:latin typeface="Candara" panose="020E0502030303020204" pitchFamily="34" charset="0"/>
              </a:rPr>
              <a:t>20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178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文本框 4"/>
          <p:cNvSpPr txBox="1"/>
          <p:nvPr/>
        </p:nvSpPr>
        <p:spPr>
          <a:xfrm>
            <a:off x="238897" y="852442"/>
            <a:ext cx="35433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altLang="zh-CN" sz="3200" dirty="0" smtClean="0">
                <a:latin typeface="Candara" panose="020E0502030303020204" pitchFamily="34" charset="0"/>
              </a:rPr>
              <a:t>Frame: 71</a:t>
            </a:r>
            <a:endParaRPr lang="zh-CN" altLang="en-US" sz="3200" dirty="0">
              <a:latin typeface="Candara" panose="020E0502030303020204" pitchFamily="34" charset="0"/>
            </a:endParaRPr>
          </a:p>
        </p:txBody>
      </p:sp>
      <p:grpSp>
        <p:nvGrpSpPr>
          <p:cNvPr id="8" name="组合 1"/>
          <p:cNvGrpSpPr/>
          <p:nvPr/>
        </p:nvGrpSpPr>
        <p:grpSpPr>
          <a:xfrm rot="5400000">
            <a:off x="4883389" y="3070657"/>
            <a:ext cx="6858000" cy="716692"/>
            <a:chOff x="0" y="2391141"/>
            <a:chExt cx="9144000" cy="1021271"/>
          </a:xfrm>
        </p:grpSpPr>
        <p:cxnSp>
          <p:nvCxnSpPr>
            <p:cNvPr id="9" name="直接连接符 4"/>
            <p:cNvCxnSpPr/>
            <p:nvPr/>
          </p:nvCxnSpPr>
          <p:spPr>
            <a:xfrm>
              <a:off x="0" y="2899719"/>
              <a:ext cx="91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椭圆 7"/>
            <p:cNvSpPr/>
            <p:nvPr/>
          </p:nvSpPr>
          <p:spPr>
            <a:xfrm>
              <a:off x="4923650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8"/>
            <p:cNvSpPr/>
            <p:nvPr/>
          </p:nvSpPr>
          <p:spPr>
            <a:xfrm>
              <a:off x="6123802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3"/>
            <p:cNvSpPr txBox="1"/>
            <p:nvPr/>
          </p:nvSpPr>
          <p:spPr>
            <a:xfrm rot="16200000">
              <a:off x="1614726" y="2429853"/>
              <a:ext cx="1021271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</a:rPr>
                <a:t>1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椭圆 9"/>
          <p:cNvSpPr/>
          <p:nvPr/>
        </p:nvSpPr>
        <p:spPr>
          <a:xfrm rot="5400000">
            <a:off x="8144024" y="2317181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9"/>
          <p:cNvSpPr/>
          <p:nvPr/>
        </p:nvSpPr>
        <p:spPr>
          <a:xfrm rot="5400000">
            <a:off x="8133291" y="3634138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9"/>
          <p:cNvSpPr/>
          <p:nvPr/>
        </p:nvSpPr>
        <p:spPr>
          <a:xfrm rot="5400000">
            <a:off x="8133290" y="4559183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5"/>
          <p:cNvSpPr/>
          <p:nvPr/>
        </p:nvSpPr>
        <p:spPr>
          <a:xfrm rot="5400000">
            <a:off x="7799582" y="3221026"/>
            <a:ext cx="1025611" cy="959650"/>
          </a:xfrm>
          <a:prstGeom prst="ellipse">
            <a:avLst/>
          </a:prstGeom>
          <a:solidFill>
            <a:srgbClr val="94CF50"/>
          </a:solidFill>
          <a:ln w="76200"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9"/>
          <p:cNvSpPr/>
          <p:nvPr/>
        </p:nvSpPr>
        <p:spPr>
          <a:xfrm rot="5400000">
            <a:off x="8144024" y="1441550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3"/>
          <p:cNvSpPr txBox="1"/>
          <p:nvPr/>
        </p:nvSpPr>
        <p:spPr>
          <a:xfrm>
            <a:off x="7893299" y="3346908"/>
            <a:ext cx="838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andara" panose="020E0502030303020204" pitchFamily="34" charset="0"/>
              </a:rPr>
              <a:t>V3</a:t>
            </a:r>
            <a:endParaRPr lang="zh-CN" altLang="en-US" sz="40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431774" y="50347"/>
            <a:ext cx="7120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9AFFF92D-AB3B-4D64-A24D-1287E64728D6}" type="slidenum">
              <a:rPr lang="en-US" sz="2000" smtClean="0">
                <a:latin typeface="Candara" panose="020E0502030303020204" pitchFamily="34" charset="0"/>
              </a:rPr>
              <a:t>21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6667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8897" y="852442"/>
            <a:ext cx="35433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altLang="zh-CN" sz="3200" dirty="0" smtClean="0">
                <a:latin typeface="Candara" panose="020E0502030303020204" pitchFamily="34" charset="0"/>
              </a:rPr>
              <a:t>Frame</a:t>
            </a:r>
            <a:r>
              <a:rPr lang="nl-NL" altLang="zh-CN" sz="3200" smtClean="0">
                <a:latin typeface="Candara" panose="020E0502030303020204" pitchFamily="34" charset="0"/>
              </a:rPr>
              <a:t>: </a:t>
            </a:r>
            <a:r>
              <a:rPr lang="nl-NL" altLang="zh-CN" sz="3200" smtClean="0">
                <a:latin typeface="Candara" panose="020E0502030303020204" pitchFamily="34" charset="0"/>
              </a:rPr>
              <a:t>82</a:t>
            </a:r>
            <a:endParaRPr lang="zh-CN" altLang="en-US" sz="3200" dirty="0">
              <a:latin typeface="Candara" panose="020E0502030303020204" pitchFamily="34" charset="0"/>
            </a:endParaRPr>
          </a:p>
        </p:txBody>
      </p:sp>
      <p:grpSp>
        <p:nvGrpSpPr>
          <p:cNvPr id="6" name="组合 1"/>
          <p:cNvGrpSpPr/>
          <p:nvPr/>
        </p:nvGrpSpPr>
        <p:grpSpPr>
          <a:xfrm rot="5400000">
            <a:off x="4883389" y="3070657"/>
            <a:ext cx="6858000" cy="716692"/>
            <a:chOff x="0" y="2391141"/>
            <a:chExt cx="9144000" cy="1021271"/>
          </a:xfrm>
        </p:grpSpPr>
        <p:cxnSp>
          <p:nvCxnSpPr>
            <p:cNvPr id="7" name="直接连接符 4"/>
            <p:cNvCxnSpPr/>
            <p:nvPr/>
          </p:nvCxnSpPr>
          <p:spPr>
            <a:xfrm>
              <a:off x="0" y="2899719"/>
              <a:ext cx="91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椭圆 7"/>
            <p:cNvSpPr/>
            <p:nvPr/>
          </p:nvSpPr>
          <p:spPr>
            <a:xfrm>
              <a:off x="4923650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6123802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13"/>
            <p:cNvSpPr txBox="1"/>
            <p:nvPr/>
          </p:nvSpPr>
          <p:spPr>
            <a:xfrm rot="16200000">
              <a:off x="1614726" y="2429853"/>
              <a:ext cx="1021271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</a:rPr>
                <a:t>1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1" name="椭圆 9"/>
          <p:cNvSpPr/>
          <p:nvPr/>
        </p:nvSpPr>
        <p:spPr>
          <a:xfrm rot="5400000">
            <a:off x="8144024" y="2317181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9"/>
          <p:cNvSpPr/>
          <p:nvPr/>
        </p:nvSpPr>
        <p:spPr>
          <a:xfrm rot="5400000">
            <a:off x="8133291" y="3634138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9"/>
          <p:cNvSpPr/>
          <p:nvPr/>
        </p:nvSpPr>
        <p:spPr>
          <a:xfrm rot="5400000">
            <a:off x="8133290" y="4559183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5"/>
          <p:cNvSpPr/>
          <p:nvPr/>
        </p:nvSpPr>
        <p:spPr>
          <a:xfrm rot="5400000">
            <a:off x="7799582" y="3221026"/>
            <a:ext cx="1025611" cy="959650"/>
          </a:xfrm>
          <a:prstGeom prst="ellipse">
            <a:avLst/>
          </a:prstGeom>
          <a:solidFill>
            <a:srgbClr val="94CF50"/>
          </a:solidFill>
          <a:ln w="76200"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9"/>
          <p:cNvSpPr/>
          <p:nvPr/>
        </p:nvSpPr>
        <p:spPr>
          <a:xfrm rot="5400000">
            <a:off x="8144024" y="1441550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3"/>
          <p:cNvSpPr txBox="1"/>
          <p:nvPr/>
        </p:nvSpPr>
        <p:spPr>
          <a:xfrm>
            <a:off x="7893299" y="3346908"/>
            <a:ext cx="8381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andara" panose="020E0502030303020204" pitchFamily="34" charset="0"/>
              </a:rPr>
              <a:t>V3</a:t>
            </a:r>
            <a:endParaRPr lang="zh-CN" altLang="en-US" sz="40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418126" y="50347"/>
            <a:ext cx="7409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C18B1AF3-2B0E-428C-8190-78A0B491D6D3}" type="slidenum">
              <a:rPr lang="en-US" sz="2000" smtClean="0">
                <a:latin typeface="Candara" panose="020E0502030303020204" pitchFamily="34" charset="0"/>
              </a:rPr>
              <a:t>22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740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Afbeelding 2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298"/>
          <a:stretch/>
        </p:blipFill>
        <p:spPr>
          <a:xfrm>
            <a:off x="1499808" y="954918"/>
            <a:ext cx="6494423" cy="5889600"/>
          </a:xfrm>
          <a:prstGeom prst="rect">
            <a:avLst/>
          </a:prstGeom>
        </p:spPr>
      </p:pic>
      <p:grpSp>
        <p:nvGrpSpPr>
          <p:cNvPr id="4" name="组合 1"/>
          <p:cNvGrpSpPr/>
          <p:nvPr/>
        </p:nvGrpSpPr>
        <p:grpSpPr>
          <a:xfrm rot="5400000">
            <a:off x="4883389" y="3070657"/>
            <a:ext cx="6858000" cy="716692"/>
            <a:chOff x="0" y="2391141"/>
            <a:chExt cx="9144000" cy="1021271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0" y="2899719"/>
              <a:ext cx="91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椭圆 7"/>
            <p:cNvSpPr/>
            <p:nvPr/>
          </p:nvSpPr>
          <p:spPr>
            <a:xfrm>
              <a:off x="4923650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6123802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 rot="16200000">
              <a:off x="1614726" y="2429853"/>
              <a:ext cx="1021271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</a:rPr>
                <a:t>1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9" name="椭圆 9"/>
          <p:cNvSpPr/>
          <p:nvPr/>
        </p:nvSpPr>
        <p:spPr>
          <a:xfrm rot="5400000">
            <a:off x="8144024" y="2317181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9"/>
          <p:cNvSpPr/>
          <p:nvPr/>
        </p:nvSpPr>
        <p:spPr>
          <a:xfrm rot="5400000">
            <a:off x="8133291" y="3634138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9"/>
          <p:cNvSpPr/>
          <p:nvPr/>
        </p:nvSpPr>
        <p:spPr>
          <a:xfrm rot="5400000">
            <a:off x="8133290" y="4559183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5"/>
          <p:cNvSpPr/>
          <p:nvPr/>
        </p:nvSpPr>
        <p:spPr>
          <a:xfrm rot="5400000">
            <a:off x="7799582" y="3221026"/>
            <a:ext cx="1025611" cy="959650"/>
          </a:xfrm>
          <a:prstGeom prst="ellipse">
            <a:avLst/>
          </a:prstGeom>
          <a:solidFill>
            <a:srgbClr val="94CF50"/>
          </a:solidFill>
          <a:ln w="76200"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9"/>
          <p:cNvSpPr/>
          <p:nvPr/>
        </p:nvSpPr>
        <p:spPr>
          <a:xfrm rot="5400000">
            <a:off x="8144024" y="1441550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3"/>
          <p:cNvSpPr txBox="1"/>
          <p:nvPr/>
        </p:nvSpPr>
        <p:spPr>
          <a:xfrm>
            <a:off x="7933248" y="3338797"/>
            <a:ext cx="778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andara" panose="020E0502030303020204" pitchFamily="34" charset="0"/>
              </a:rPr>
              <a:t>V3</a:t>
            </a:r>
            <a:endParaRPr lang="zh-CN" altLang="en-US" sz="40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23" name="矩形 3"/>
          <p:cNvSpPr/>
          <p:nvPr/>
        </p:nvSpPr>
        <p:spPr>
          <a:xfrm>
            <a:off x="0" y="708454"/>
            <a:ext cx="238897" cy="749643"/>
          </a:xfrm>
          <a:prstGeom prst="rect">
            <a:avLst/>
          </a:prstGeom>
          <a:solidFill>
            <a:srgbClr val="10B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4"/>
          <p:cNvSpPr txBox="1"/>
          <p:nvPr/>
        </p:nvSpPr>
        <p:spPr>
          <a:xfrm>
            <a:off x="238896" y="797850"/>
            <a:ext cx="50973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u="sng" dirty="0" smtClean="0">
                <a:latin typeface="Candara" panose="020E0502030303020204" pitchFamily="34" charset="0"/>
              </a:rPr>
              <a:t>RESULTAAT</a:t>
            </a:r>
            <a:r>
              <a:rPr lang="en-US" altLang="zh-CN" sz="3200" dirty="0" smtClean="0">
                <a:latin typeface="Candara" panose="020E0502030303020204" pitchFamily="34" charset="0"/>
              </a:rPr>
              <a:t>: </a:t>
            </a:r>
            <a:r>
              <a:rPr lang="en-US" altLang="zh-CN" sz="3200" dirty="0" err="1" smtClean="0">
                <a:latin typeface="Candara" panose="020E0502030303020204" pitchFamily="34" charset="0"/>
              </a:rPr>
              <a:t>Aantal</a:t>
            </a:r>
            <a:r>
              <a:rPr lang="en-US" altLang="zh-CN" sz="3200" dirty="0" smtClean="0">
                <a:latin typeface="Candara" panose="020E0502030303020204" pitchFamily="34" charset="0"/>
              </a:rPr>
              <a:t> </a:t>
            </a:r>
            <a:r>
              <a:rPr lang="en-US" altLang="zh-CN" sz="3200" dirty="0" err="1" smtClean="0">
                <a:latin typeface="Candara" panose="020E0502030303020204" pitchFamily="34" charset="0"/>
              </a:rPr>
              <a:t>buren</a:t>
            </a:r>
            <a:endParaRPr lang="zh-CN" altLang="en-US" sz="3200" dirty="0">
              <a:latin typeface="Candara" panose="020E0502030303020204" pitchFamily="34" charset="0"/>
            </a:endParaRP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 rot="16200000">
            <a:off x="202734" y="1922674"/>
            <a:ext cx="7315200" cy="6098067"/>
          </a:xfrm>
          <a:prstGeom prst="rect">
            <a:avLst/>
          </a:prstGeom>
        </p:spPr>
        <p:txBody>
          <a:bodyPr vert="eaVert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nl-NL" sz="1050" dirty="0" smtClean="0">
              <a:latin typeface="Candara" panose="020E0502030303020204" pitchFamily="34" charset="0"/>
            </a:endParaRPr>
          </a:p>
          <a:p>
            <a:r>
              <a:rPr lang="nl-NL" dirty="0" smtClean="0">
                <a:latin typeface="Candara" panose="020E0502030303020204" pitchFamily="34" charset="0"/>
              </a:rPr>
              <a:t>Kaarten: </a:t>
            </a:r>
            <a:r>
              <a:rPr lang="nl-NL" dirty="0" err="1" smtClean="0">
                <a:latin typeface="Candara" panose="020E0502030303020204" pitchFamily="34" charset="0"/>
              </a:rPr>
              <a:t>Rajasthan</a:t>
            </a:r>
            <a:r>
              <a:rPr lang="nl-NL" dirty="0" smtClean="0">
                <a:latin typeface="Candara" panose="020E0502030303020204" pitchFamily="34" charset="0"/>
              </a:rPr>
              <a:t>, Indië</a:t>
            </a:r>
          </a:p>
          <a:p>
            <a:r>
              <a:rPr lang="nl-NL" dirty="0" smtClean="0">
                <a:latin typeface="Candara" panose="020E0502030303020204" pitchFamily="34" charset="0"/>
              </a:rPr>
              <a:t>4 kleuren</a:t>
            </a:r>
            <a:endParaRPr lang="nl-NL" dirty="0">
              <a:latin typeface="Candara" panose="020E0502030303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418126" y="50347"/>
            <a:ext cx="7473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A7A97AC-CE88-4E7E-80E8-6572CC012596}" type="slidenum">
              <a:rPr lang="en-US" sz="2000" smtClean="0">
                <a:latin typeface="Candara" panose="020E0502030303020204" pitchFamily="34" charset="0"/>
              </a:rPr>
              <a:t>23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  <p:sp>
        <p:nvSpPr>
          <p:cNvPr id="27" name="文本框 4"/>
          <p:cNvSpPr txBox="1"/>
          <p:nvPr/>
        </p:nvSpPr>
        <p:spPr>
          <a:xfrm>
            <a:off x="644480" y="5589034"/>
            <a:ext cx="35433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altLang="zh-CN" sz="3200" dirty="0" smtClean="0">
                <a:latin typeface="Candara" panose="020E0502030303020204" pitchFamily="34" charset="0"/>
              </a:rPr>
              <a:t>Frame: </a:t>
            </a:r>
            <a:r>
              <a:rPr lang="nl-NL" altLang="zh-CN" sz="3200" dirty="0" smtClean="0">
                <a:latin typeface="Candara" panose="020E0502030303020204" pitchFamily="34" charset="0"/>
              </a:rPr>
              <a:t>94</a:t>
            </a:r>
            <a:endParaRPr lang="zh-CN" altLang="en-US" sz="32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5001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"/>
          <p:cNvGrpSpPr/>
          <p:nvPr/>
        </p:nvGrpSpPr>
        <p:grpSpPr>
          <a:xfrm rot="5400000">
            <a:off x="4883389" y="3070657"/>
            <a:ext cx="6858000" cy="716692"/>
            <a:chOff x="0" y="2391141"/>
            <a:chExt cx="9144000" cy="1021271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0" y="2899719"/>
              <a:ext cx="91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椭圆 7"/>
            <p:cNvSpPr/>
            <p:nvPr/>
          </p:nvSpPr>
          <p:spPr>
            <a:xfrm>
              <a:off x="4923650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6123802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 rot="16200000">
              <a:off x="1614726" y="2429853"/>
              <a:ext cx="1021271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</a:rPr>
                <a:t>1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9" name="椭圆 9"/>
          <p:cNvSpPr/>
          <p:nvPr/>
        </p:nvSpPr>
        <p:spPr>
          <a:xfrm rot="5400000">
            <a:off x="8144024" y="2317181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9"/>
          <p:cNvSpPr/>
          <p:nvPr/>
        </p:nvSpPr>
        <p:spPr>
          <a:xfrm rot="5400000">
            <a:off x="8133291" y="3634138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9"/>
          <p:cNvSpPr/>
          <p:nvPr/>
        </p:nvSpPr>
        <p:spPr>
          <a:xfrm rot="5400000">
            <a:off x="8133290" y="4559183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5"/>
          <p:cNvSpPr/>
          <p:nvPr/>
        </p:nvSpPr>
        <p:spPr>
          <a:xfrm rot="5400000">
            <a:off x="7799582" y="3221026"/>
            <a:ext cx="1025611" cy="959650"/>
          </a:xfrm>
          <a:prstGeom prst="ellipse">
            <a:avLst/>
          </a:prstGeom>
          <a:solidFill>
            <a:srgbClr val="94CF50"/>
          </a:solidFill>
          <a:ln w="76200"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9"/>
          <p:cNvSpPr/>
          <p:nvPr/>
        </p:nvSpPr>
        <p:spPr>
          <a:xfrm rot="5400000">
            <a:off x="8144024" y="1441550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3"/>
          <p:cNvSpPr txBox="1"/>
          <p:nvPr/>
        </p:nvSpPr>
        <p:spPr>
          <a:xfrm>
            <a:off x="7933248" y="3338797"/>
            <a:ext cx="778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andara" panose="020E0502030303020204" pitchFamily="34" charset="0"/>
              </a:rPr>
              <a:t>V3</a:t>
            </a:r>
            <a:endParaRPr lang="zh-CN" altLang="en-US" sz="40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23" name="矩形 3"/>
          <p:cNvSpPr/>
          <p:nvPr/>
        </p:nvSpPr>
        <p:spPr>
          <a:xfrm>
            <a:off x="0" y="708454"/>
            <a:ext cx="238897" cy="749643"/>
          </a:xfrm>
          <a:prstGeom prst="rect">
            <a:avLst/>
          </a:prstGeom>
          <a:solidFill>
            <a:srgbClr val="10B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4"/>
          <p:cNvSpPr txBox="1"/>
          <p:nvPr/>
        </p:nvSpPr>
        <p:spPr>
          <a:xfrm>
            <a:off x="238896" y="797850"/>
            <a:ext cx="52611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u="sng" dirty="0" smtClean="0">
                <a:latin typeface="Candara" panose="020E0502030303020204" pitchFamily="34" charset="0"/>
              </a:rPr>
              <a:t>RESULTAAT</a:t>
            </a:r>
            <a:r>
              <a:rPr lang="en-US" altLang="zh-CN" sz="3200" dirty="0" smtClean="0">
                <a:latin typeface="Candara" panose="020E0502030303020204" pitchFamily="34" charset="0"/>
              </a:rPr>
              <a:t>: </a:t>
            </a:r>
            <a:r>
              <a:rPr lang="en-US" altLang="zh-CN" sz="3200" dirty="0" err="1" smtClean="0">
                <a:latin typeface="Candara" panose="020E0502030303020204" pitchFamily="34" charset="0"/>
              </a:rPr>
              <a:t>Aantal</a:t>
            </a:r>
            <a:r>
              <a:rPr lang="en-US" altLang="zh-CN" sz="3200" dirty="0" smtClean="0">
                <a:latin typeface="Candara" panose="020E0502030303020204" pitchFamily="34" charset="0"/>
              </a:rPr>
              <a:t> </a:t>
            </a:r>
            <a:r>
              <a:rPr lang="en-US" altLang="zh-CN" sz="3200" dirty="0" err="1" smtClean="0">
                <a:latin typeface="Candara" panose="020E0502030303020204" pitchFamily="34" charset="0"/>
              </a:rPr>
              <a:t>buren</a:t>
            </a:r>
            <a:endParaRPr lang="zh-CN" altLang="en-US" sz="3200" dirty="0">
              <a:latin typeface="Candara" panose="020E0502030303020204" pitchFamily="34" charset="0"/>
            </a:endParaRP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 rot="16200000">
            <a:off x="219367" y="2186628"/>
            <a:ext cx="7315200" cy="6098067"/>
          </a:xfrm>
          <a:prstGeom prst="rect">
            <a:avLst/>
          </a:prstGeom>
        </p:spPr>
        <p:txBody>
          <a:bodyPr vert="eaVert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nl-NL" sz="1050" dirty="0" smtClean="0">
              <a:latin typeface="Candara" panose="020E0502030303020204" pitchFamily="34" charset="0"/>
            </a:endParaRPr>
          </a:p>
          <a:p>
            <a:r>
              <a:rPr lang="nl-NL" dirty="0" smtClean="0">
                <a:latin typeface="Candara" panose="020E0502030303020204" pitchFamily="34" charset="0"/>
              </a:rPr>
              <a:t>Kaarten: Spanje                       4 kleuren</a:t>
            </a:r>
            <a:endParaRPr lang="nl-NL" dirty="0">
              <a:latin typeface="Candara" panose="020E0502030303020204" pitchFamily="34" charset="0"/>
            </a:endParaRP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179" y="2385526"/>
            <a:ext cx="5334945" cy="4414655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8431774" y="50347"/>
            <a:ext cx="7585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F2D31F2-00EF-481B-AE84-BA7F64E6BB3D}" type="slidenum">
              <a:rPr lang="en-US" sz="2000" smtClean="0">
                <a:latin typeface="Candara" panose="020E0502030303020204" pitchFamily="34" charset="0"/>
              </a:rPr>
              <a:t>24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680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598" y="2317085"/>
            <a:ext cx="6708365" cy="4205157"/>
          </a:xfrm>
          <a:prstGeom prst="rect">
            <a:avLst/>
          </a:prstGeom>
        </p:spPr>
      </p:pic>
      <p:grpSp>
        <p:nvGrpSpPr>
          <p:cNvPr id="4" name="组合 1"/>
          <p:cNvGrpSpPr/>
          <p:nvPr/>
        </p:nvGrpSpPr>
        <p:grpSpPr>
          <a:xfrm rot="5400000">
            <a:off x="4883389" y="3070657"/>
            <a:ext cx="6858000" cy="716692"/>
            <a:chOff x="0" y="2391141"/>
            <a:chExt cx="9144000" cy="1021271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0" y="2899719"/>
              <a:ext cx="91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椭圆 7"/>
            <p:cNvSpPr/>
            <p:nvPr/>
          </p:nvSpPr>
          <p:spPr>
            <a:xfrm>
              <a:off x="4923650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6123802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 rot="16200000">
              <a:off x="1614726" y="2429853"/>
              <a:ext cx="1021271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</a:rPr>
                <a:t>1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9" name="椭圆 9"/>
          <p:cNvSpPr/>
          <p:nvPr/>
        </p:nvSpPr>
        <p:spPr>
          <a:xfrm rot="5400000">
            <a:off x="8144024" y="2317181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9"/>
          <p:cNvSpPr/>
          <p:nvPr/>
        </p:nvSpPr>
        <p:spPr>
          <a:xfrm rot="5400000">
            <a:off x="8133291" y="3634138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9"/>
          <p:cNvSpPr/>
          <p:nvPr/>
        </p:nvSpPr>
        <p:spPr>
          <a:xfrm rot="5400000">
            <a:off x="8133290" y="4559183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5"/>
          <p:cNvSpPr/>
          <p:nvPr/>
        </p:nvSpPr>
        <p:spPr>
          <a:xfrm rot="5400000">
            <a:off x="7799582" y="3221026"/>
            <a:ext cx="1025611" cy="959650"/>
          </a:xfrm>
          <a:prstGeom prst="ellipse">
            <a:avLst/>
          </a:prstGeom>
          <a:solidFill>
            <a:srgbClr val="94CF50"/>
          </a:solidFill>
          <a:ln w="76200"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9"/>
          <p:cNvSpPr/>
          <p:nvPr/>
        </p:nvSpPr>
        <p:spPr>
          <a:xfrm rot="5400000">
            <a:off x="8144024" y="1441550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3"/>
          <p:cNvSpPr txBox="1"/>
          <p:nvPr/>
        </p:nvSpPr>
        <p:spPr>
          <a:xfrm>
            <a:off x="7933248" y="3338797"/>
            <a:ext cx="778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andara" panose="020E0502030303020204" pitchFamily="34" charset="0"/>
              </a:rPr>
              <a:t>V3</a:t>
            </a:r>
            <a:endParaRPr lang="zh-CN" altLang="en-US" sz="40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23" name="矩形 3"/>
          <p:cNvSpPr/>
          <p:nvPr/>
        </p:nvSpPr>
        <p:spPr>
          <a:xfrm>
            <a:off x="0" y="708454"/>
            <a:ext cx="238897" cy="749643"/>
          </a:xfrm>
          <a:prstGeom prst="rect">
            <a:avLst/>
          </a:prstGeom>
          <a:solidFill>
            <a:srgbClr val="10B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4"/>
          <p:cNvSpPr txBox="1"/>
          <p:nvPr/>
        </p:nvSpPr>
        <p:spPr>
          <a:xfrm>
            <a:off x="238897" y="811498"/>
            <a:ext cx="46060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u="sng" dirty="0" smtClean="0">
                <a:latin typeface="Candara" panose="020E0502030303020204" pitchFamily="34" charset="0"/>
              </a:rPr>
              <a:t>RESULTAAT</a:t>
            </a:r>
            <a:r>
              <a:rPr lang="en-US" altLang="zh-CN" sz="3200" dirty="0" smtClean="0">
                <a:latin typeface="Candara" panose="020E0502030303020204" pitchFamily="34" charset="0"/>
              </a:rPr>
              <a:t>: </a:t>
            </a:r>
            <a:r>
              <a:rPr lang="en-US" altLang="zh-CN" sz="3200" dirty="0" err="1" smtClean="0">
                <a:latin typeface="Candara" panose="020E0502030303020204" pitchFamily="34" charset="0"/>
              </a:rPr>
              <a:t>Aantal</a:t>
            </a:r>
            <a:r>
              <a:rPr lang="en-US" altLang="zh-CN" sz="3200" dirty="0" smtClean="0">
                <a:latin typeface="Candara" panose="020E0502030303020204" pitchFamily="34" charset="0"/>
              </a:rPr>
              <a:t> </a:t>
            </a:r>
            <a:r>
              <a:rPr lang="en-US" altLang="zh-CN" sz="3200" dirty="0" err="1" smtClean="0">
                <a:latin typeface="Candara" panose="020E0502030303020204" pitchFamily="34" charset="0"/>
              </a:rPr>
              <a:t>buren</a:t>
            </a:r>
            <a:endParaRPr lang="zh-CN" altLang="en-US" sz="3200" dirty="0">
              <a:latin typeface="Candara" panose="020E0502030303020204" pitchFamily="34" charset="0"/>
            </a:endParaRP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 rot="16200000">
            <a:off x="219367" y="2186628"/>
            <a:ext cx="7315200" cy="6098067"/>
          </a:xfrm>
          <a:prstGeom prst="rect">
            <a:avLst/>
          </a:prstGeom>
        </p:spPr>
        <p:txBody>
          <a:bodyPr vert="eaVert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nl-NL" sz="1050" dirty="0" smtClean="0">
              <a:latin typeface="Candara" panose="020E0502030303020204" pitchFamily="34" charset="0"/>
            </a:endParaRPr>
          </a:p>
          <a:p>
            <a:r>
              <a:rPr lang="nl-NL" dirty="0" smtClean="0">
                <a:latin typeface="Candara" panose="020E0502030303020204" pitchFamily="34" charset="0"/>
              </a:rPr>
              <a:t>Kaarten: Pennsylvania, USA    </a:t>
            </a:r>
          </a:p>
          <a:p>
            <a:pPr marL="0" indent="0">
              <a:buNone/>
            </a:pPr>
            <a:r>
              <a:rPr lang="nl-NL" dirty="0" smtClean="0">
                <a:latin typeface="Candara" panose="020E0502030303020204" pitchFamily="34" charset="0"/>
              </a:rPr>
              <a:t>              4 kleuren</a:t>
            </a:r>
            <a:endParaRPr lang="nl-NL" dirty="0">
              <a:latin typeface="Candara" panose="020E0502030303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431774" y="50347"/>
            <a:ext cx="7489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EBEEAEF4-83A1-4076-9476-95FB8DCE5343}" type="slidenum">
              <a:rPr lang="en-US" sz="2000" smtClean="0">
                <a:latin typeface="Candara" panose="020E0502030303020204" pitchFamily="34" charset="0"/>
              </a:rPr>
              <a:t>25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0679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"/>
          <p:cNvGrpSpPr/>
          <p:nvPr/>
        </p:nvGrpSpPr>
        <p:grpSpPr>
          <a:xfrm rot="5400000">
            <a:off x="4883389" y="3070657"/>
            <a:ext cx="6858000" cy="716692"/>
            <a:chOff x="0" y="2391141"/>
            <a:chExt cx="9144000" cy="1021271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0" y="2899719"/>
              <a:ext cx="91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椭圆 7"/>
            <p:cNvSpPr/>
            <p:nvPr/>
          </p:nvSpPr>
          <p:spPr>
            <a:xfrm>
              <a:off x="4923650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6123802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 rot="16200000">
              <a:off x="1614726" y="2429853"/>
              <a:ext cx="1021271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</a:rPr>
                <a:t>1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9" name="椭圆 9"/>
          <p:cNvSpPr/>
          <p:nvPr/>
        </p:nvSpPr>
        <p:spPr>
          <a:xfrm rot="5400000">
            <a:off x="8144024" y="2317181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9"/>
          <p:cNvSpPr/>
          <p:nvPr/>
        </p:nvSpPr>
        <p:spPr>
          <a:xfrm rot="5400000">
            <a:off x="8133291" y="3634138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9"/>
          <p:cNvSpPr/>
          <p:nvPr/>
        </p:nvSpPr>
        <p:spPr>
          <a:xfrm rot="5400000">
            <a:off x="8133290" y="4559183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5"/>
          <p:cNvSpPr/>
          <p:nvPr/>
        </p:nvSpPr>
        <p:spPr>
          <a:xfrm rot="5400000">
            <a:off x="7799582" y="3221026"/>
            <a:ext cx="1025611" cy="959650"/>
          </a:xfrm>
          <a:prstGeom prst="ellipse">
            <a:avLst/>
          </a:prstGeom>
          <a:solidFill>
            <a:srgbClr val="94CF50"/>
          </a:solidFill>
          <a:ln w="76200"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9"/>
          <p:cNvSpPr/>
          <p:nvPr/>
        </p:nvSpPr>
        <p:spPr>
          <a:xfrm rot="5400000">
            <a:off x="8144024" y="1441550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3"/>
          <p:cNvSpPr txBox="1"/>
          <p:nvPr/>
        </p:nvSpPr>
        <p:spPr>
          <a:xfrm>
            <a:off x="7933248" y="3338797"/>
            <a:ext cx="778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andara" panose="020E0502030303020204" pitchFamily="34" charset="0"/>
              </a:rPr>
              <a:t>V3</a:t>
            </a:r>
            <a:endParaRPr lang="zh-CN" altLang="en-US" sz="40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23" name="矩形 3"/>
          <p:cNvSpPr/>
          <p:nvPr/>
        </p:nvSpPr>
        <p:spPr>
          <a:xfrm>
            <a:off x="0" y="708454"/>
            <a:ext cx="238897" cy="749643"/>
          </a:xfrm>
          <a:prstGeom prst="rect">
            <a:avLst/>
          </a:prstGeom>
          <a:solidFill>
            <a:srgbClr val="10B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4"/>
          <p:cNvSpPr txBox="1"/>
          <p:nvPr/>
        </p:nvSpPr>
        <p:spPr>
          <a:xfrm>
            <a:off x="238897" y="852442"/>
            <a:ext cx="48517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u="sng" dirty="0" smtClean="0">
                <a:latin typeface="Candara" panose="020E0502030303020204" pitchFamily="34" charset="0"/>
              </a:rPr>
              <a:t>RESULTAAT</a:t>
            </a:r>
            <a:r>
              <a:rPr lang="en-US" altLang="zh-CN" sz="3200" dirty="0" smtClean="0">
                <a:latin typeface="Candara" panose="020E0502030303020204" pitchFamily="34" charset="0"/>
              </a:rPr>
              <a:t>: </a:t>
            </a:r>
            <a:r>
              <a:rPr lang="en-US" altLang="zh-CN" sz="3200" dirty="0" err="1" smtClean="0">
                <a:latin typeface="Candara" panose="020E0502030303020204" pitchFamily="34" charset="0"/>
              </a:rPr>
              <a:t>Aantal</a:t>
            </a:r>
            <a:r>
              <a:rPr lang="en-US" altLang="zh-CN" sz="3200" dirty="0" smtClean="0">
                <a:latin typeface="Candara" panose="020E0502030303020204" pitchFamily="34" charset="0"/>
              </a:rPr>
              <a:t> </a:t>
            </a:r>
            <a:r>
              <a:rPr lang="en-US" altLang="zh-CN" sz="3200" dirty="0" err="1" smtClean="0">
                <a:latin typeface="Candara" panose="020E0502030303020204" pitchFamily="34" charset="0"/>
              </a:rPr>
              <a:t>buren</a:t>
            </a:r>
            <a:endParaRPr lang="zh-CN" altLang="en-US" sz="3200" dirty="0">
              <a:latin typeface="Candara" panose="020E0502030303020204" pitchFamily="34" charset="0"/>
            </a:endParaRP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 rot="16200000">
            <a:off x="202734" y="1922674"/>
            <a:ext cx="7315200" cy="6098067"/>
          </a:xfrm>
          <a:prstGeom prst="rect">
            <a:avLst/>
          </a:prstGeom>
        </p:spPr>
        <p:txBody>
          <a:bodyPr vert="eaVert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nl-NL" sz="1050" dirty="0" smtClean="0"/>
          </a:p>
          <a:p>
            <a:r>
              <a:rPr lang="nl-NL" dirty="0" smtClean="0">
                <a:latin typeface="Candara" panose="020E0502030303020204" pitchFamily="34" charset="0"/>
              </a:rPr>
              <a:t>Netwerk 1                             4 kleuren</a:t>
            </a:r>
            <a:endParaRPr lang="nl-NL" dirty="0">
              <a:latin typeface="Candara" panose="020E0502030303020204" pitchFamily="34" charset="0"/>
            </a:endParaRP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2914" y="2100538"/>
            <a:ext cx="5262821" cy="4700383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8431774" y="50347"/>
            <a:ext cx="7633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4D96FB9-5FA7-4122-8B42-4E6052C586A8}" type="slidenum">
              <a:rPr lang="en-US" sz="2000" smtClean="0">
                <a:latin typeface="Candara" panose="020E0502030303020204" pitchFamily="34" charset="0"/>
              </a:rPr>
              <a:t>26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8716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"/>
          <p:cNvGrpSpPr/>
          <p:nvPr/>
        </p:nvGrpSpPr>
        <p:grpSpPr>
          <a:xfrm rot="5400000">
            <a:off x="4883389" y="3070657"/>
            <a:ext cx="6858000" cy="716692"/>
            <a:chOff x="0" y="2391141"/>
            <a:chExt cx="9144000" cy="1021271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0" y="2899719"/>
              <a:ext cx="91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椭圆 7"/>
            <p:cNvSpPr/>
            <p:nvPr/>
          </p:nvSpPr>
          <p:spPr>
            <a:xfrm>
              <a:off x="4923650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6123802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 rot="16200000">
              <a:off x="1614726" y="2429853"/>
              <a:ext cx="1021271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</a:rPr>
                <a:t>1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9" name="椭圆 9"/>
          <p:cNvSpPr/>
          <p:nvPr/>
        </p:nvSpPr>
        <p:spPr>
          <a:xfrm rot="5400000">
            <a:off x="8144024" y="2317181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9"/>
          <p:cNvSpPr/>
          <p:nvPr/>
        </p:nvSpPr>
        <p:spPr>
          <a:xfrm rot="5400000">
            <a:off x="8133291" y="3634138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9"/>
          <p:cNvSpPr/>
          <p:nvPr/>
        </p:nvSpPr>
        <p:spPr>
          <a:xfrm rot="5400000">
            <a:off x="8133290" y="4559183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5"/>
          <p:cNvSpPr/>
          <p:nvPr/>
        </p:nvSpPr>
        <p:spPr>
          <a:xfrm rot="5400000">
            <a:off x="7799582" y="3221026"/>
            <a:ext cx="1025611" cy="959650"/>
          </a:xfrm>
          <a:prstGeom prst="ellipse">
            <a:avLst/>
          </a:prstGeom>
          <a:solidFill>
            <a:srgbClr val="94CF50"/>
          </a:solidFill>
          <a:ln w="76200"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9"/>
          <p:cNvSpPr/>
          <p:nvPr/>
        </p:nvSpPr>
        <p:spPr>
          <a:xfrm rot="5400000">
            <a:off x="8144024" y="1441550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3"/>
          <p:cNvSpPr txBox="1"/>
          <p:nvPr/>
        </p:nvSpPr>
        <p:spPr>
          <a:xfrm>
            <a:off x="7933248" y="3338797"/>
            <a:ext cx="778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andara" panose="020E0502030303020204" pitchFamily="34" charset="0"/>
              </a:rPr>
              <a:t>V3</a:t>
            </a:r>
            <a:endParaRPr lang="zh-CN" altLang="en-US" sz="40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23" name="矩形 3"/>
          <p:cNvSpPr/>
          <p:nvPr/>
        </p:nvSpPr>
        <p:spPr>
          <a:xfrm>
            <a:off x="0" y="708454"/>
            <a:ext cx="238897" cy="749643"/>
          </a:xfrm>
          <a:prstGeom prst="rect">
            <a:avLst/>
          </a:prstGeom>
          <a:solidFill>
            <a:srgbClr val="10B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4"/>
          <p:cNvSpPr txBox="1"/>
          <p:nvPr/>
        </p:nvSpPr>
        <p:spPr>
          <a:xfrm>
            <a:off x="238897" y="790887"/>
            <a:ext cx="51929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u="sng" dirty="0" smtClean="0">
                <a:latin typeface="Candara" panose="020E0502030303020204" pitchFamily="34" charset="0"/>
              </a:rPr>
              <a:t>RESULTAAT</a:t>
            </a:r>
            <a:r>
              <a:rPr lang="en-US" altLang="zh-CN" sz="3200" dirty="0" smtClean="0">
                <a:latin typeface="Candara" panose="020E0502030303020204" pitchFamily="34" charset="0"/>
              </a:rPr>
              <a:t>: </a:t>
            </a:r>
            <a:r>
              <a:rPr lang="en-US" altLang="zh-CN" sz="3200" dirty="0" err="1" smtClean="0">
                <a:latin typeface="Candara" panose="020E0502030303020204" pitchFamily="34" charset="0"/>
              </a:rPr>
              <a:t>Aantal</a:t>
            </a:r>
            <a:r>
              <a:rPr lang="en-US" altLang="zh-CN" sz="3200" dirty="0" smtClean="0">
                <a:latin typeface="Candara" panose="020E0502030303020204" pitchFamily="34" charset="0"/>
              </a:rPr>
              <a:t> </a:t>
            </a:r>
            <a:r>
              <a:rPr lang="en-US" altLang="zh-CN" sz="3200" dirty="0" err="1" smtClean="0">
                <a:latin typeface="Candara" panose="020E0502030303020204" pitchFamily="34" charset="0"/>
              </a:rPr>
              <a:t>buren</a:t>
            </a:r>
            <a:endParaRPr lang="zh-CN" altLang="en-US" sz="3200" dirty="0">
              <a:latin typeface="Candara" panose="020E0502030303020204" pitchFamily="34" charset="0"/>
            </a:endParaRP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 rot="16200000">
            <a:off x="219732" y="1922674"/>
            <a:ext cx="7315200" cy="6098067"/>
          </a:xfrm>
          <a:prstGeom prst="rect">
            <a:avLst/>
          </a:prstGeom>
        </p:spPr>
        <p:txBody>
          <a:bodyPr vert="eaVert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nl-NL" sz="1050" dirty="0" smtClean="0">
              <a:latin typeface="Candara" panose="020E0502030303020204" pitchFamily="34" charset="0"/>
            </a:endParaRPr>
          </a:p>
          <a:p>
            <a:r>
              <a:rPr lang="nl-NL" dirty="0" smtClean="0">
                <a:latin typeface="Candara" panose="020E0502030303020204" pitchFamily="34" charset="0"/>
              </a:rPr>
              <a:t>Netwerk 2                        3 kleuren</a:t>
            </a:r>
          </a:p>
          <a:p>
            <a:endParaRPr lang="nl-NL" dirty="0">
              <a:latin typeface="Candara" panose="020E0502030303020204" pitchFamily="34" charset="0"/>
            </a:endParaRPr>
          </a:p>
          <a:p>
            <a:r>
              <a:rPr lang="nl-NL" dirty="0" smtClean="0">
                <a:latin typeface="Candara" panose="020E0502030303020204" pitchFamily="34" charset="0"/>
              </a:rPr>
              <a:t>Input netwerk2 </a:t>
            </a:r>
            <a:endParaRPr lang="nl-NL" dirty="0">
              <a:latin typeface="Candara" panose="020E0502030303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63534" y="50347"/>
            <a:ext cx="7441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4CF2A9-E3E1-44A0-AD92-D4A30A913F9C}" type="slidenum">
              <a:rPr lang="en-US" sz="2000" smtClean="0">
                <a:latin typeface="Candara" panose="020E0502030303020204" pitchFamily="34" charset="0"/>
              </a:rPr>
              <a:t>27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033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"/>
          <p:cNvGrpSpPr/>
          <p:nvPr/>
        </p:nvGrpSpPr>
        <p:grpSpPr>
          <a:xfrm rot="5400000">
            <a:off x="4883389" y="3070657"/>
            <a:ext cx="6858000" cy="716692"/>
            <a:chOff x="0" y="2391141"/>
            <a:chExt cx="9144000" cy="1021271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0" y="2899719"/>
              <a:ext cx="91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椭圆 7"/>
            <p:cNvSpPr/>
            <p:nvPr/>
          </p:nvSpPr>
          <p:spPr>
            <a:xfrm>
              <a:off x="4923650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6123802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 rot="16200000">
              <a:off x="1614726" y="2429853"/>
              <a:ext cx="1021271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</a:rPr>
                <a:t>1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9" name="椭圆 9"/>
          <p:cNvSpPr/>
          <p:nvPr/>
        </p:nvSpPr>
        <p:spPr>
          <a:xfrm rot="5400000">
            <a:off x="8144024" y="2317181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9"/>
          <p:cNvSpPr/>
          <p:nvPr/>
        </p:nvSpPr>
        <p:spPr>
          <a:xfrm rot="5400000">
            <a:off x="8133291" y="3634138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9"/>
          <p:cNvSpPr/>
          <p:nvPr/>
        </p:nvSpPr>
        <p:spPr>
          <a:xfrm rot="5400000">
            <a:off x="8133290" y="4559183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5"/>
          <p:cNvSpPr/>
          <p:nvPr/>
        </p:nvSpPr>
        <p:spPr>
          <a:xfrm rot="5400000">
            <a:off x="7799582" y="3221026"/>
            <a:ext cx="1025611" cy="959650"/>
          </a:xfrm>
          <a:prstGeom prst="ellipse">
            <a:avLst/>
          </a:prstGeom>
          <a:solidFill>
            <a:srgbClr val="94CF50"/>
          </a:solidFill>
          <a:ln w="76200"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9"/>
          <p:cNvSpPr/>
          <p:nvPr/>
        </p:nvSpPr>
        <p:spPr>
          <a:xfrm rot="5400000">
            <a:off x="8144024" y="1441550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3"/>
          <p:cNvSpPr txBox="1"/>
          <p:nvPr/>
        </p:nvSpPr>
        <p:spPr>
          <a:xfrm>
            <a:off x="7933248" y="3338797"/>
            <a:ext cx="778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andara" panose="020E0502030303020204" pitchFamily="34" charset="0"/>
              </a:rPr>
              <a:t>V3</a:t>
            </a:r>
            <a:endParaRPr lang="zh-CN" altLang="en-US" sz="40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23" name="矩形 3"/>
          <p:cNvSpPr/>
          <p:nvPr/>
        </p:nvSpPr>
        <p:spPr>
          <a:xfrm>
            <a:off x="0" y="708454"/>
            <a:ext cx="238897" cy="749643"/>
          </a:xfrm>
          <a:prstGeom prst="rect">
            <a:avLst/>
          </a:prstGeom>
          <a:solidFill>
            <a:srgbClr val="10B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4"/>
          <p:cNvSpPr txBox="1"/>
          <p:nvPr/>
        </p:nvSpPr>
        <p:spPr>
          <a:xfrm>
            <a:off x="238897" y="852442"/>
            <a:ext cx="5070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u="sng" dirty="0" smtClean="0">
                <a:latin typeface="Candara" panose="020E0502030303020204" pitchFamily="34" charset="0"/>
              </a:rPr>
              <a:t>RESULTAAT</a:t>
            </a:r>
            <a:r>
              <a:rPr lang="en-US" altLang="zh-CN" sz="3200" dirty="0" smtClean="0">
                <a:latin typeface="Candara" panose="020E0502030303020204" pitchFamily="34" charset="0"/>
              </a:rPr>
              <a:t>: </a:t>
            </a:r>
            <a:r>
              <a:rPr lang="en-US" altLang="zh-CN" sz="3200" dirty="0" err="1" smtClean="0">
                <a:latin typeface="Candara" panose="020E0502030303020204" pitchFamily="34" charset="0"/>
              </a:rPr>
              <a:t>Aantal</a:t>
            </a:r>
            <a:r>
              <a:rPr lang="en-US" altLang="zh-CN" sz="3200" dirty="0" smtClean="0">
                <a:latin typeface="Candara" panose="020E0502030303020204" pitchFamily="34" charset="0"/>
              </a:rPr>
              <a:t> </a:t>
            </a:r>
            <a:r>
              <a:rPr lang="en-US" altLang="zh-CN" sz="3200" dirty="0" err="1" smtClean="0">
                <a:latin typeface="Candara" panose="020E0502030303020204" pitchFamily="34" charset="0"/>
              </a:rPr>
              <a:t>buren</a:t>
            </a:r>
            <a:endParaRPr lang="zh-CN" altLang="en-US" sz="3200" dirty="0">
              <a:latin typeface="Candara" panose="020E0502030303020204" pitchFamily="34" charset="0"/>
            </a:endParaRP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 rot="16200000">
            <a:off x="111602" y="1922674"/>
            <a:ext cx="7315200" cy="6098067"/>
          </a:xfrm>
          <a:prstGeom prst="rect">
            <a:avLst/>
          </a:prstGeom>
        </p:spPr>
        <p:txBody>
          <a:bodyPr vert="eaVert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nl-NL" sz="1050" dirty="0" smtClean="0"/>
          </a:p>
          <a:p>
            <a:r>
              <a:rPr lang="nl-NL" dirty="0" smtClean="0">
                <a:latin typeface="Candara" panose="020E0502030303020204" pitchFamily="34" charset="0"/>
              </a:rPr>
              <a:t>Netwerk 3               4 kleuren</a:t>
            </a:r>
            <a:endParaRPr lang="nl-NL" dirty="0">
              <a:latin typeface="Candara" panose="020E0502030303020204" pitchFamily="34" charset="0"/>
            </a:endParaRPr>
          </a:p>
        </p:txBody>
      </p:sp>
      <p:pic>
        <p:nvPicPr>
          <p:cNvPr id="16" name="Afbeelding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835" y="2227210"/>
            <a:ext cx="5447060" cy="448391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8377182" y="50347"/>
            <a:ext cx="7633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D1144E8-A0C8-414A-8E0A-529721A766FB}" type="slidenum">
              <a:rPr lang="en-US" sz="2000" smtClean="0">
                <a:latin typeface="Candara" panose="020E0502030303020204" pitchFamily="34" charset="0"/>
              </a:rPr>
              <a:t>28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522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"/>
          <p:cNvGrpSpPr/>
          <p:nvPr/>
        </p:nvGrpSpPr>
        <p:grpSpPr>
          <a:xfrm rot="5400000">
            <a:off x="4883389" y="3070657"/>
            <a:ext cx="6858000" cy="716692"/>
            <a:chOff x="0" y="2391141"/>
            <a:chExt cx="9144000" cy="1021271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0" y="2899719"/>
              <a:ext cx="91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椭圆 8"/>
            <p:cNvSpPr/>
            <p:nvPr/>
          </p:nvSpPr>
          <p:spPr>
            <a:xfrm>
              <a:off x="6123802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 rot="16200000">
              <a:off x="1614726" y="2429853"/>
              <a:ext cx="1021271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</a:rPr>
                <a:t>1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9" name="椭圆 9"/>
          <p:cNvSpPr/>
          <p:nvPr/>
        </p:nvSpPr>
        <p:spPr>
          <a:xfrm rot="5400000">
            <a:off x="8144024" y="2317181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9"/>
          <p:cNvSpPr/>
          <p:nvPr/>
        </p:nvSpPr>
        <p:spPr>
          <a:xfrm rot="5400000">
            <a:off x="8133290" y="3305329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9"/>
          <p:cNvSpPr/>
          <p:nvPr/>
        </p:nvSpPr>
        <p:spPr>
          <a:xfrm rot="5400000">
            <a:off x="8133290" y="4559183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9"/>
          <p:cNvSpPr/>
          <p:nvPr/>
        </p:nvSpPr>
        <p:spPr>
          <a:xfrm rot="5400000">
            <a:off x="8144024" y="1441550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5"/>
          <p:cNvSpPr/>
          <p:nvPr/>
        </p:nvSpPr>
        <p:spPr>
          <a:xfrm rot="5400000">
            <a:off x="7801028" y="4320007"/>
            <a:ext cx="1025611" cy="959650"/>
          </a:xfrm>
          <a:prstGeom prst="ellipse">
            <a:avLst/>
          </a:prstGeom>
          <a:solidFill>
            <a:srgbClr val="94CF50"/>
          </a:solidFill>
          <a:ln w="76200"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13"/>
          <p:cNvSpPr txBox="1"/>
          <p:nvPr/>
        </p:nvSpPr>
        <p:spPr>
          <a:xfrm>
            <a:off x="7893301" y="4445889"/>
            <a:ext cx="8381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andara" panose="020E0502030303020204" pitchFamily="34" charset="0"/>
              </a:rPr>
              <a:t>V4</a:t>
            </a:r>
            <a:endParaRPr lang="zh-CN" altLang="en-US" sz="40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25" name="矩形 3"/>
          <p:cNvSpPr/>
          <p:nvPr/>
        </p:nvSpPr>
        <p:spPr>
          <a:xfrm>
            <a:off x="0" y="708454"/>
            <a:ext cx="238897" cy="749643"/>
          </a:xfrm>
          <a:prstGeom prst="rect">
            <a:avLst/>
          </a:prstGeom>
          <a:solidFill>
            <a:srgbClr val="10B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4"/>
          <p:cNvSpPr txBox="1"/>
          <p:nvPr/>
        </p:nvSpPr>
        <p:spPr>
          <a:xfrm>
            <a:off x="238896" y="797850"/>
            <a:ext cx="72975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u="sng" dirty="0" smtClean="0">
                <a:latin typeface="Candara" panose="020E0502030303020204" pitchFamily="34" charset="0"/>
              </a:rPr>
              <a:t>METHODE</a:t>
            </a:r>
            <a:r>
              <a:rPr lang="en-US" altLang="zh-CN" sz="3200" dirty="0" smtClean="0">
                <a:latin typeface="Candara" panose="020E0502030303020204" pitchFamily="34" charset="0"/>
              </a:rPr>
              <a:t>: </a:t>
            </a:r>
            <a:r>
              <a:rPr lang="en-US" altLang="zh-CN" sz="3200" dirty="0" err="1" smtClean="0">
                <a:latin typeface="Candara" panose="020E0502030303020204" pitchFamily="34" charset="0"/>
              </a:rPr>
              <a:t>Toepassen</a:t>
            </a:r>
            <a:r>
              <a:rPr lang="en-US" altLang="zh-CN" sz="3200" dirty="0" smtClean="0">
                <a:latin typeface="Candara" panose="020E0502030303020204" pitchFamily="34" charset="0"/>
              </a:rPr>
              <a:t> </a:t>
            </a:r>
            <a:r>
              <a:rPr lang="en-US" altLang="zh-CN" sz="3200" dirty="0" err="1" smtClean="0">
                <a:latin typeface="Candara" panose="020E0502030303020204" pitchFamily="34" charset="0"/>
              </a:rPr>
              <a:t>controle</a:t>
            </a:r>
            <a:r>
              <a:rPr lang="en-US" altLang="zh-CN" sz="3200" dirty="0" smtClean="0">
                <a:latin typeface="Candara" panose="020E0502030303020204" pitchFamily="34" charset="0"/>
              </a:rPr>
              <a:t> </a:t>
            </a:r>
            <a:r>
              <a:rPr lang="en-US" altLang="zh-CN" sz="3200" dirty="0" err="1" smtClean="0">
                <a:latin typeface="Candara" panose="020E0502030303020204" pitchFamily="34" charset="0"/>
              </a:rPr>
              <a:t>theorie</a:t>
            </a:r>
            <a:endParaRPr lang="zh-CN" altLang="en-US" sz="3200" dirty="0">
              <a:latin typeface="Candara" panose="020E0502030303020204" pitchFamily="34" charset="0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 rot="16200000">
            <a:off x="558732" y="1482824"/>
            <a:ext cx="7315200" cy="7232459"/>
          </a:xfrm>
          <a:prstGeom prst="rect">
            <a:avLst/>
          </a:prstGeom>
        </p:spPr>
        <p:txBody>
          <a:bodyPr vert="eaVert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nl-NL" sz="1050" dirty="0" smtClean="0">
              <a:latin typeface="Candara" panose="020E0502030303020204" pitchFamily="34" charset="0"/>
            </a:endParaRPr>
          </a:p>
          <a:p>
            <a:r>
              <a:rPr lang="nl-NL" dirty="0" smtClean="0">
                <a:latin typeface="Candara" panose="020E0502030303020204" pitchFamily="34" charset="0"/>
              </a:rPr>
              <a:t>Begin bij onderschatting m.b.v. controle methode</a:t>
            </a:r>
          </a:p>
          <a:p>
            <a:r>
              <a:rPr lang="nl-NL" dirty="0" smtClean="0">
                <a:latin typeface="Candara" panose="020E0502030303020204" pitchFamily="34" charset="0"/>
              </a:rPr>
              <a:t>Landvolgorde</a:t>
            </a:r>
          </a:p>
          <a:p>
            <a:pPr lvl="1"/>
            <a:r>
              <a:rPr lang="nl-NL" sz="2600" dirty="0" smtClean="0">
                <a:latin typeface="Candara" panose="020E0502030303020204" pitchFamily="34" charset="0"/>
              </a:rPr>
              <a:t>Sorteren op aantal buren</a:t>
            </a:r>
          </a:p>
          <a:p>
            <a:pPr lvl="1"/>
            <a:r>
              <a:rPr lang="nl-NL" sz="2600" dirty="0" smtClean="0">
                <a:latin typeface="Candara" panose="020E0502030303020204" pitchFamily="34" charset="0"/>
              </a:rPr>
              <a:t>Nog maar 1 kleur over? Voorrang!</a:t>
            </a:r>
          </a:p>
          <a:p>
            <a:r>
              <a:rPr lang="nl-NL" dirty="0" err="1" smtClean="0">
                <a:latin typeface="Candara" panose="020E0502030303020204" pitchFamily="34" charset="0"/>
              </a:rPr>
              <a:t>Pruning</a:t>
            </a:r>
            <a:r>
              <a:rPr lang="nl-NL" dirty="0" smtClean="0">
                <a:latin typeface="Candara" panose="020E0502030303020204" pitchFamily="34" charset="0"/>
              </a:rPr>
              <a:t>: alleen beschikbare kleuren voor </a:t>
            </a:r>
            <a:r>
              <a:rPr lang="nl-NL" dirty="0" err="1" smtClean="0">
                <a:latin typeface="Candara" panose="020E0502030303020204" pitchFamily="34" charset="0"/>
              </a:rPr>
              <a:t>kids</a:t>
            </a:r>
            <a:endParaRPr lang="nl-NL" dirty="0" smtClean="0">
              <a:latin typeface="Candara" panose="020E0502030303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63534" y="50347"/>
            <a:ext cx="7633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BED8240E-F465-4DC7-AF25-25BE3B2904EF}" type="slidenum">
              <a:rPr lang="en-US" sz="2000" smtClean="0">
                <a:latin typeface="Candara" panose="020E0502030303020204" pitchFamily="34" charset="0"/>
              </a:rPr>
              <a:t>29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9678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B3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945924" y="2445357"/>
            <a:ext cx="12192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500" dirty="0">
                <a:solidFill>
                  <a:schemeClr val="bg1"/>
                </a:solidFill>
                <a:latin typeface="Candara" panose="020E0502030303020204" pitchFamily="34" charset="0"/>
              </a:rPr>
              <a:t>1</a:t>
            </a:r>
            <a:endParaRPr lang="zh-CN" altLang="en-US" sz="88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3" name="文本框 14"/>
          <p:cNvSpPr txBox="1"/>
          <p:nvPr/>
        </p:nvSpPr>
        <p:spPr>
          <a:xfrm>
            <a:off x="2390845" y="1015321"/>
            <a:ext cx="43293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 err="1" smtClean="0">
                <a:solidFill>
                  <a:schemeClr val="bg1"/>
                </a:solidFill>
                <a:latin typeface="Candara" panose="020E0502030303020204" pitchFamily="34" charset="0"/>
              </a:rPr>
              <a:t>Probleemstelling</a:t>
            </a:r>
            <a:r>
              <a:rPr lang="en-US" altLang="zh-CN" sz="40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 </a:t>
            </a:r>
            <a:endParaRPr lang="zh-CN" altLang="en-US" sz="4000" b="1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00014" y="50347"/>
            <a:ext cx="6286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Candara" panose="020E0502030303020204" pitchFamily="34" charset="0"/>
              </a:rPr>
              <a:t>3/33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17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"/>
          <p:cNvGrpSpPr/>
          <p:nvPr/>
        </p:nvGrpSpPr>
        <p:grpSpPr>
          <a:xfrm rot="5400000">
            <a:off x="4883389" y="3070657"/>
            <a:ext cx="6858000" cy="716692"/>
            <a:chOff x="0" y="2391141"/>
            <a:chExt cx="9144000" cy="1021271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0" y="2899719"/>
              <a:ext cx="91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椭圆 8"/>
            <p:cNvSpPr/>
            <p:nvPr/>
          </p:nvSpPr>
          <p:spPr>
            <a:xfrm>
              <a:off x="6123802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 rot="16200000">
              <a:off x="1614726" y="2429853"/>
              <a:ext cx="1021271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</a:rPr>
                <a:t>1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9" name="椭圆 9"/>
          <p:cNvSpPr/>
          <p:nvPr/>
        </p:nvSpPr>
        <p:spPr>
          <a:xfrm rot="5400000">
            <a:off x="8144024" y="2317181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9"/>
          <p:cNvSpPr/>
          <p:nvPr/>
        </p:nvSpPr>
        <p:spPr>
          <a:xfrm rot="5400000">
            <a:off x="8133290" y="3305329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9"/>
          <p:cNvSpPr/>
          <p:nvPr/>
        </p:nvSpPr>
        <p:spPr>
          <a:xfrm rot="5400000">
            <a:off x="8133290" y="4559183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9"/>
          <p:cNvSpPr/>
          <p:nvPr/>
        </p:nvSpPr>
        <p:spPr>
          <a:xfrm rot="5400000">
            <a:off x="8144024" y="1441550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5"/>
          <p:cNvSpPr/>
          <p:nvPr/>
        </p:nvSpPr>
        <p:spPr>
          <a:xfrm rot="5400000">
            <a:off x="7801028" y="4320007"/>
            <a:ext cx="1025611" cy="959650"/>
          </a:xfrm>
          <a:prstGeom prst="ellipse">
            <a:avLst/>
          </a:prstGeom>
          <a:solidFill>
            <a:srgbClr val="94CF50"/>
          </a:solidFill>
          <a:ln w="76200"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13"/>
          <p:cNvSpPr txBox="1"/>
          <p:nvPr/>
        </p:nvSpPr>
        <p:spPr>
          <a:xfrm>
            <a:off x="7893301" y="4445889"/>
            <a:ext cx="8381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andara" panose="020E0502030303020204" pitchFamily="34" charset="0"/>
              </a:rPr>
              <a:t>V4</a:t>
            </a:r>
            <a:endParaRPr lang="zh-CN" altLang="en-US" sz="40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25" name="矩形 3"/>
          <p:cNvSpPr/>
          <p:nvPr/>
        </p:nvSpPr>
        <p:spPr>
          <a:xfrm>
            <a:off x="0" y="708454"/>
            <a:ext cx="238897" cy="749643"/>
          </a:xfrm>
          <a:prstGeom prst="rect">
            <a:avLst/>
          </a:prstGeom>
          <a:solidFill>
            <a:srgbClr val="10B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4"/>
          <p:cNvSpPr txBox="1"/>
          <p:nvPr/>
        </p:nvSpPr>
        <p:spPr>
          <a:xfrm>
            <a:off x="254069" y="790887"/>
            <a:ext cx="7548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u="sng" dirty="0" smtClean="0">
                <a:latin typeface="Candara" panose="020E0502030303020204" pitchFamily="34" charset="0"/>
              </a:rPr>
              <a:t>RESULTAAT</a:t>
            </a:r>
            <a:r>
              <a:rPr lang="en-US" altLang="zh-CN" sz="3200" dirty="0">
                <a:latin typeface="Candara" panose="020E0502030303020204" pitchFamily="34" charset="0"/>
              </a:rPr>
              <a:t>: </a:t>
            </a:r>
            <a:r>
              <a:rPr lang="en-US" altLang="zh-CN" sz="3200" dirty="0" err="1">
                <a:latin typeface="Candara" panose="020E0502030303020204" pitchFamily="34" charset="0"/>
              </a:rPr>
              <a:t>Toepassen</a:t>
            </a:r>
            <a:r>
              <a:rPr lang="en-US" altLang="zh-CN" sz="3200" dirty="0">
                <a:latin typeface="Candara" panose="020E0502030303020204" pitchFamily="34" charset="0"/>
              </a:rPr>
              <a:t> </a:t>
            </a:r>
            <a:r>
              <a:rPr lang="en-US" altLang="zh-CN" sz="3200" dirty="0" err="1">
                <a:latin typeface="Candara" panose="020E0502030303020204" pitchFamily="34" charset="0"/>
              </a:rPr>
              <a:t>controle</a:t>
            </a:r>
            <a:r>
              <a:rPr lang="en-US" altLang="zh-CN" sz="3200" dirty="0">
                <a:latin typeface="Candara" panose="020E0502030303020204" pitchFamily="34" charset="0"/>
              </a:rPr>
              <a:t> </a:t>
            </a:r>
            <a:r>
              <a:rPr lang="en-US" altLang="zh-CN" sz="3200" dirty="0" err="1" smtClean="0">
                <a:latin typeface="Candara" panose="020E0502030303020204" pitchFamily="34" charset="0"/>
              </a:rPr>
              <a:t>theorie</a:t>
            </a:r>
            <a:endParaRPr lang="zh-CN" altLang="en-US" sz="3200" dirty="0">
              <a:latin typeface="Candara" panose="020E0502030303020204" pitchFamily="34" charset="0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 rot="16200000">
            <a:off x="219367" y="2186628"/>
            <a:ext cx="7315200" cy="6098067"/>
          </a:xfrm>
          <a:prstGeom prst="rect">
            <a:avLst/>
          </a:prstGeom>
        </p:spPr>
        <p:txBody>
          <a:bodyPr vert="eaVert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nl-NL" sz="1050" dirty="0" smtClean="0">
              <a:latin typeface="Candara" panose="020E0502030303020204" pitchFamily="34" charset="0"/>
            </a:endParaRPr>
          </a:p>
          <a:p>
            <a:r>
              <a:rPr lang="nl-NL" dirty="0" smtClean="0">
                <a:latin typeface="Candara" panose="020E0502030303020204" pitchFamily="34" charset="0"/>
              </a:rPr>
              <a:t>Ondanks vertragingen</a:t>
            </a:r>
          </a:p>
          <a:p>
            <a:r>
              <a:rPr lang="nl-NL" dirty="0" smtClean="0">
                <a:latin typeface="Candara" panose="020E0502030303020204" pitchFamily="34" charset="0"/>
              </a:rPr>
              <a:t>Tijdsresultaten.</a:t>
            </a:r>
          </a:p>
          <a:p>
            <a:endParaRPr lang="nl-NL" dirty="0">
              <a:latin typeface="Candara" panose="020E0502030303020204" pitchFamily="34" charset="0"/>
            </a:endParaRPr>
          </a:p>
          <a:p>
            <a:endParaRPr lang="nl-NL" dirty="0" smtClean="0">
              <a:latin typeface="Candara" panose="020E0502030303020204" pitchFamily="34" charset="0"/>
            </a:endParaRPr>
          </a:p>
          <a:p>
            <a:r>
              <a:rPr lang="nl-NL" dirty="0" smtClean="0">
                <a:latin typeface="Candara" panose="020E0502030303020204" pitchFamily="34" charset="0"/>
              </a:rPr>
              <a:t>[</a:t>
            </a:r>
            <a:r>
              <a:rPr lang="nl-NL" dirty="0" err="1" smtClean="0">
                <a:latin typeface="Candara" panose="020E0502030303020204" pitchFamily="34" charset="0"/>
              </a:rPr>
              <a:t>tijds</a:t>
            </a:r>
            <a:r>
              <a:rPr lang="nl-NL" dirty="0" smtClean="0">
                <a:latin typeface="Candara" panose="020E0502030303020204" pitchFamily="34" charset="0"/>
              </a:rPr>
              <a:t> </a:t>
            </a:r>
            <a:r>
              <a:rPr lang="nl-NL" dirty="0" err="1" smtClean="0">
                <a:latin typeface="Candara" panose="020E0502030303020204" pitchFamily="34" charset="0"/>
              </a:rPr>
              <a:t>inport</a:t>
            </a:r>
            <a:r>
              <a:rPr lang="nl-NL" dirty="0" smtClean="0">
                <a:latin typeface="Candara" panose="020E0502030303020204" pitchFamily="34" charset="0"/>
              </a:rPr>
              <a:t> hier] </a:t>
            </a:r>
            <a:endParaRPr lang="nl-NL" dirty="0">
              <a:latin typeface="Candara" panose="020E0502030303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431774" y="50347"/>
            <a:ext cx="769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ECF8A54-CCC8-4C58-B102-DBA83D2D911E}" type="slidenum">
              <a:rPr lang="en-US" sz="2000" smtClean="0">
                <a:latin typeface="Candara" panose="020E0502030303020204" pitchFamily="34" charset="0"/>
              </a:rPr>
              <a:t>30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9964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945924" y="2377117"/>
            <a:ext cx="12192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500" dirty="0">
                <a:solidFill>
                  <a:schemeClr val="bg1"/>
                </a:solidFill>
                <a:latin typeface="Candara" panose="020E0502030303020204" pitchFamily="34" charset="0"/>
              </a:rPr>
              <a:t>3</a:t>
            </a:r>
            <a:endParaRPr lang="zh-CN" altLang="en-US" sz="115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3" name="文本框 14"/>
          <p:cNvSpPr txBox="1"/>
          <p:nvPr/>
        </p:nvSpPr>
        <p:spPr>
          <a:xfrm>
            <a:off x="2390845" y="1015321"/>
            <a:ext cx="43293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 err="1" smtClean="0">
                <a:solidFill>
                  <a:schemeClr val="bg1"/>
                </a:solidFill>
                <a:latin typeface="Candara" panose="020E0502030303020204" pitchFamily="34" charset="0"/>
              </a:rPr>
              <a:t>Conclusie</a:t>
            </a:r>
            <a:endParaRPr lang="zh-CN" altLang="en-US" sz="4000" b="1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31774" y="50347"/>
            <a:ext cx="7184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80FBAD87-4EA1-46A0-85FF-066B1F19368A}" type="slidenum">
              <a:rPr lang="en-US" sz="2000" smtClean="0">
                <a:latin typeface="Candara" panose="020E0502030303020204" pitchFamily="34" charset="0"/>
              </a:rPr>
              <a:t>31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3690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3"/>
          <p:cNvSpPr/>
          <p:nvPr/>
        </p:nvSpPr>
        <p:spPr>
          <a:xfrm>
            <a:off x="0" y="708454"/>
            <a:ext cx="238897" cy="749643"/>
          </a:xfrm>
          <a:prstGeom prst="rect">
            <a:avLst/>
          </a:prstGeom>
          <a:solidFill>
            <a:srgbClr val="10B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4"/>
          <p:cNvSpPr txBox="1"/>
          <p:nvPr/>
        </p:nvSpPr>
        <p:spPr>
          <a:xfrm>
            <a:off x="238897" y="797850"/>
            <a:ext cx="40005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altLang="zh-CN" sz="3200" dirty="0" smtClean="0">
                <a:latin typeface="Candara" panose="020E0502030303020204" pitchFamily="34" charset="0"/>
              </a:rPr>
              <a:t>Conclusie</a:t>
            </a:r>
            <a:endParaRPr lang="zh-CN" altLang="en-US" sz="3200" dirty="0">
              <a:latin typeface="Candara" panose="020E0502030303020204" pitchFamily="34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 rot="16200000">
            <a:off x="-457587" y="3310515"/>
            <a:ext cx="7315200" cy="4870486"/>
          </a:xfrm>
          <a:prstGeom prst="rect">
            <a:avLst/>
          </a:prstGeom>
        </p:spPr>
        <p:txBody>
          <a:bodyPr vert="eaVert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>
                <a:latin typeface="Candara" panose="020E0502030303020204" pitchFamily="34" charset="0"/>
              </a:rPr>
              <a:t>Algoritme</a:t>
            </a:r>
            <a:r>
              <a:rPr lang="en-US" dirty="0" smtClean="0">
                <a:latin typeface="Candara" panose="020E0502030303020204" pitchFamily="34" charset="0"/>
              </a:rPr>
              <a:t> </a:t>
            </a:r>
            <a:r>
              <a:rPr lang="en-US" dirty="0" err="1" smtClean="0">
                <a:latin typeface="Candara" panose="020E0502030303020204" pitchFamily="34" charset="0"/>
              </a:rPr>
              <a:t>werkt</a:t>
            </a:r>
            <a:r>
              <a:rPr lang="en-US" dirty="0" smtClean="0">
                <a:latin typeface="Candara" panose="020E0502030303020204" pitchFamily="34" charset="0"/>
              </a:rPr>
              <a:t> </a:t>
            </a:r>
            <a:r>
              <a:rPr lang="en-US" dirty="0" err="1" smtClean="0">
                <a:latin typeface="Candara" panose="020E0502030303020204" pitchFamily="34" charset="0"/>
              </a:rPr>
              <a:t>snel</a:t>
            </a:r>
            <a:r>
              <a:rPr lang="en-US" dirty="0" smtClean="0">
                <a:latin typeface="Candara" panose="020E0502030303020204" pitchFamily="34" charset="0"/>
              </a:rPr>
              <a:t>  </a:t>
            </a:r>
          </a:p>
          <a:p>
            <a:r>
              <a:rPr lang="en-US" dirty="0" err="1" smtClean="0">
                <a:latin typeface="Candara" panose="020E0502030303020204" pitchFamily="34" charset="0"/>
              </a:rPr>
              <a:t>Toepassing</a:t>
            </a:r>
            <a:r>
              <a:rPr lang="en-US" dirty="0" smtClean="0">
                <a:latin typeface="Candara" panose="020E0502030303020204" pitchFamily="34" charset="0"/>
              </a:rPr>
              <a:t> </a:t>
            </a:r>
            <a:r>
              <a:rPr lang="en-US" dirty="0" err="1" smtClean="0">
                <a:latin typeface="Candara" panose="020E0502030303020204" pitchFamily="34" charset="0"/>
              </a:rPr>
              <a:t>buiten</a:t>
            </a:r>
            <a:r>
              <a:rPr lang="en-US" dirty="0" smtClean="0">
                <a:latin typeface="Candara" panose="020E0502030303020204" pitchFamily="34" charset="0"/>
              </a:rPr>
              <a:t> de </a:t>
            </a:r>
            <a:r>
              <a:rPr lang="en-US" dirty="0">
                <a:latin typeface="Candara" panose="020E0502030303020204" pitchFamily="34" charset="0"/>
              </a:rPr>
              <a:t>casus</a:t>
            </a:r>
          </a:p>
          <a:p>
            <a:endParaRPr lang="en-US" dirty="0">
              <a:latin typeface="Candara" panose="020E0502030303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31774" y="50347"/>
            <a:ext cx="7473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42D8557-C50B-42C8-91B8-082295E82690}" type="slidenum">
              <a:rPr lang="en-US" sz="2000" smtClean="0">
                <a:latin typeface="Candara" panose="020E0502030303020204" pitchFamily="34" charset="0"/>
              </a:rPr>
              <a:t>32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588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37668" cy="6858000"/>
          </a:xfrm>
          <a:prstGeom prst="rect">
            <a:avLst/>
          </a:prstGeom>
        </p:spPr>
      </p:pic>
      <p:sp>
        <p:nvSpPr>
          <p:cNvPr id="13" name="Afgeronde rechthoek 12"/>
          <p:cNvSpPr/>
          <p:nvPr/>
        </p:nvSpPr>
        <p:spPr>
          <a:xfrm>
            <a:off x="1694447" y="545993"/>
            <a:ext cx="5755105" cy="1556019"/>
          </a:xfrm>
          <a:prstGeom prst="roundRect">
            <a:avLst/>
          </a:prstGeom>
          <a:solidFill>
            <a:srgbClr val="F5F5F5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4" name="Rechthoek 13"/>
          <p:cNvSpPr/>
          <p:nvPr/>
        </p:nvSpPr>
        <p:spPr>
          <a:xfrm>
            <a:off x="2381340" y="662282"/>
            <a:ext cx="4381328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000" b="1" dirty="0" err="1" smtClean="0">
                <a:latin typeface="Candara" panose="020E0502030303020204" pitchFamily="34" charset="0"/>
              </a:rPr>
              <a:t>Opmerkingen</a:t>
            </a:r>
            <a:r>
              <a:rPr lang="en-US" altLang="zh-CN" sz="4000" b="1" dirty="0" smtClean="0">
                <a:latin typeface="Candara" panose="020E0502030303020204" pitchFamily="34" charset="0"/>
              </a:rPr>
              <a:t>, tips </a:t>
            </a:r>
          </a:p>
          <a:p>
            <a:pPr algn="ctr"/>
            <a:r>
              <a:rPr lang="en-US" altLang="zh-CN" sz="4000" b="1" dirty="0" smtClean="0">
                <a:latin typeface="Candara" panose="020E0502030303020204" pitchFamily="34" charset="0"/>
              </a:rPr>
              <a:t>en </a:t>
            </a:r>
            <a:r>
              <a:rPr lang="en-US" altLang="zh-CN" sz="4000" b="1" dirty="0" err="1" smtClean="0">
                <a:latin typeface="Candara" panose="020E0502030303020204" pitchFamily="34" charset="0"/>
              </a:rPr>
              <a:t>vragen</a:t>
            </a:r>
            <a:r>
              <a:rPr lang="en-US" altLang="zh-CN" sz="4000" b="1" smtClean="0">
                <a:latin typeface="Candara" panose="020E0502030303020204" pitchFamily="34" charset="0"/>
              </a:rPr>
              <a:t>?</a:t>
            </a:r>
            <a:endParaRPr lang="en-US" altLang="zh-CN" sz="4000" b="1" dirty="0">
              <a:latin typeface="Candara" panose="020E0502030303020204" pitchFamily="34" charset="0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431774" y="50347"/>
            <a:ext cx="7537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DE18464-E1A4-4F57-9DF6-F93EB561C117}" type="slidenum">
              <a:rPr lang="en-US" sz="2000" smtClean="0">
                <a:latin typeface="Candara" panose="020E0502030303020204" pitchFamily="34" charset="0"/>
              </a:rPr>
              <a:t>33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179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3"/>
          <p:cNvSpPr/>
          <p:nvPr/>
        </p:nvSpPr>
        <p:spPr>
          <a:xfrm>
            <a:off x="0" y="708454"/>
            <a:ext cx="238897" cy="749643"/>
          </a:xfrm>
          <a:prstGeom prst="rect">
            <a:avLst/>
          </a:prstGeom>
          <a:solidFill>
            <a:srgbClr val="10B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4"/>
          <p:cNvSpPr txBox="1"/>
          <p:nvPr/>
        </p:nvSpPr>
        <p:spPr>
          <a:xfrm>
            <a:off x="238897" y="770554"/>
            <a:ext cx="40005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altLang="zh-CN" sz="3600" dirty="0" smtClean="0">
                <a:latin typeface="Candara" panose="020E0502030303020204" pitchFamily="34" charset="0"/>
              </a:rPr>
              <a:t>Probleemstelling</a:t>
            </a:r>
            <a:endParaRPr lang="zh-CN" altLang="en-US" sz="3600" dirty="0">
              <a:latin typeface="Candara" panose="020E0502030303020204" pitchFamily="34" charset="0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 rot="16200000">
            <a:off x="2582653" y="662240"/>
            <a:ext cx="2722042" cy="6169846"/>
          </a:xfrm>
          <a:prstGeom prst="rect">
            <a:avLst/>
          </a:prstGeom>
        </p:spPr>
        <p:txBody>
          <a:bodyPr vert="eaVert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Candara" panose="020E0502030303020204" pitchFamily="34" charset="0"/>
              </a:rPr>
              <a:t>Contrast </a:t>
            </a:r>
            <a:r>
              <a:rPr lang="en-US" dirty="0" err="1" smtClean="0">
                <a:latin typeface="Candara" panose="020E0502030303020204" pitchFamily="34" charset="0"/>
              </a:rPr>
              <a:t>tussen</a:t>
            </a:r>
            <a:r>
              <a:rPr lang="en-US" dirty="0" smtClean="0">
                <a:latin typeface="Candara" panose="020E0502030303020204" pitchFamily="34" charset="0"/>
              </a:rPr>
              <a:t> </a:t>
            </a:r>
            <a:r>
              <a:rPr lang="en-US" dirty="0" err="1" smtClean="0">
                <a:latin typeface="Candara" panose="020E0502030303020204" pitchFamily="34" charset="0"/>
              </a:rPr>
              <a:t>gebieden</a:t>
            </a:r>
            <a:endParaRPr lang="en-US" dirty="0" smtClean="0">
              <a:latin typeface="Candara" panose="020E0502030303020204" pitchFamily="34" charset="0"/>
            </a:endParaRPr>
          </a:p>
          <a:p>
            <a:r>
              <a:rPr lang="en-US" dirty="0" err="1" smtClean="0">
                <a:latin typeface="Candara" panose="020E0502030303020204" pitchFamily="34" charset="0"/>
              </a:rPr>
              <a:t>Efficientie</a:t>
            </a:r>
            <a:r>
              <a:rPr lang="en-US" dirty="0" smtClean="0">
                <a:latin typeface="Candara" panose="020E0502030303020204" pitchFamily="34" charset="0"/>
              </a:rPr>
              <a:t>: </a:t>
            </a:r>
            <a:r>
              <a:rPr lang="en-US" dirty="0" err="1" smtClean="0">
                <a:latin typeface="Candara" panose="020E0502030303020204" pitchFamily="34" charset="0"/>
              </a:rPr>
              <a:t>zo</a:t>
            </a:r>
            <a:r>
              <a:rPr lang="en-US" dirty="0" smtClean="0">
                <a:latin typeface="Candara" panose="020E0502030303020204" pitchFamily="34" charset="0"/>
              </a:rPr>
              <a:t> min </a:t>
            </a:r>
            <a:r>
              <a:rPr lang="en-US" dirty="0" err="1" smtClean="0">
                <a:latin typeface="Candara" panose="020E0502030303020204" pitchFamily="34" charset="0"/>
              </a:rPr>
              <a:t>mogelijk</a:t>
            </a:r>
            <a:r>
              <a:rPr lang="en-US" dirty="0" smtClean="0">
                <a:latin typeface="Candara" panose="020E0502030303020204" pitchFamily="34" charset="0"/>
              </a:rPr>
              <a:t> </a:t>
            </a:r>
            <a:r>
              <a:rPr lang="en-US" dirty="0" err="1" smtClean="0">
                <a:latin typeface="Candara" panose="020E0502030303020204" pitchFamily="34" charset="0"/>
              </a:rPr>
              <a:t>kleuren</a:t>
            </a:r>
            <a:endParaRPr lang="en-US" dirty="0" smtClean="0">
              <a:latin typeface="Candara" panose="020E0502030303020204" pitchFamily="34" charset="0"/>
            </a:endParaRPr>
          </a:p>
          <a:p>
            <a:r>
              <a:rPr lang="en-US" dirty="0" smtClean="0">
                <a:latin typeface="Candara" panose="020E0502030303020204" pitchFamily="34" charset="0"/>
              </a:rPr>
              <a:t>4 Color Theorem (1870 – 1976)</a:t>
            </a:r>
          </a:p>
          <a:p>
            <a:r>
              <a:rPr lang="en-US" dirty="0" err="1" smtClean="0">
                <a:latin typeface="Candara" panose="020E0502030303020204" pitchFamily="34" charset="0"/>
              </a:rPr>
              <a:t>Netwerken</a:t>
            </a:r>
            <a:endParaRPr lang="en-US" dirty="0">
              <a:latin typeface="Candara" panose="020E0502030303020204" pitchFamily="34" charset="0"/>
            </a:endParaRPr>
          </a:p>
        </p:txBody>
      </p:sp>
      <p:pic>
        <p:nvPicPr>
          <p:cNvPr id="16" name="Picture 2" descr="August Ferdinand Möbius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75" b="16119"/>
          <a:stretch/>
        </p:blipFill>
        <p:spPr bwMode="auto">
          <a:xfrm>
            <a:off x="6429767" y="1938667"/>
            <a:ext cx="2453498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500014" y="50347"/>
            <a:ext cx="639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Candara" panose="020E0502030303020204" pitchFamily="34" charset="0"/>
              </a:rPr>
              <a:t>4/33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5032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3"/>
          <p:cNvSpPr/>
          <p:nvPr/>
        </p:nvSpPr>
        <p:spPr>
          <a:xfrm>
            <a:off x="0" y="708454"/>
            <a:ext cx="238897" cy="749643"/>
          </a:xfrm>
          <a:prstGeom prst="rect">
            <a:avLst/>
          </a:prstGeom>
          <a:solidFill>
            <a:srgbClr val="10B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4"/>
          <p:cNvSpPr txBox="1"/>
          <p:nvPr/>
        </p:nvSpPr>
        <p:spPr>
          <a:xfrm>
            <a:off x="238897" y="760109"/>
            <a:ext cx="40005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altLang="zh-CN" sz="3600" dirty="0" smtClean="0">
                <a:latin typeface="Candara" panose="020E0502030303020204" pitchFamily="34" charset="0"/>
              </a:rPr>
              <a:t>Toestandsruimte</a:t>
            </a:r>
            <a:endParaRPr lang="zh-CN" altLang="en-US" sz="3600" dirty="0">
              <a:latin typeface="Candara" panose="020E0502030303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/>
              <p:cNvSpPr txBox="1">
                <a:spLocks/>
              </p:cNvSpPr>
              <p:nvPr/>
            </p:nvSpPr>
            <p:spPr>
              <a:xfrm rot="16200000">
                <a:off x="-323641" y="2555375"/>
                <a:ext cx="7315200" cy="5120640"/>
              </a:xfrm>
              <a:prstGeom prst="rect">
                <a:avLst/>
              </a:prstGeom>
            </p:spPr>
            <p:txBody>
              <a:bodyPr vert="eaVert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nl-NL" dirty="0" smtClean="0">
                    <a:latin typeface="Candara" panose="020E0502030303020204" pitchFamily="34" charset="0"/>
                  </a:rPr>
                  <a:t>Kleuren </a:t>
                </a:r>
                <a:r>
                  <a:rPr lang="nl-NL" dirty="0">
                    <a:latin typeface="Candara" panose="020E0502030303020204" pitchFamily="34" charset="0"/>
                  </a:rPr>
                  <a:t>= K</a:t>
                </a:r>
              </a:p>
              <a:p>
                <a:r>
                  <a:rPr lang="nl-NL" dirty="0" smtClean="0">
                    <a:latin typeface="Candara" panose="020E0502030303020204" pitchFamily="34" charset="0"/>
                  </a:rPr>
                  <a:t>Gebieden </a:t>
                </a:r>
                <a:r>
                  <a:rPr lang="nl-NL" dirty="0">
                    <a:latin typeface="Candara" panose="020E0502030303020204" pitchFamily="34" charset="0"/>
                  </a:rPr>
                  <a:t>= G</a:t>
                </a:r>
              </a:p>
              <a:p>
                <a:r>
                  <a:rPr lang="nl-NL" dirty="0" smtClean="0">
                    <a:latin typeface="Candara" panose="020E0502030303020204" pitchFamily="34" charset="0"/>
                  </a:rPr>
                  <a:t>Mogelijkheden </a:t>
                </a:r>
                <a:r>
                  <a:rPr lang="nl-NL" dirty="0">
                    <a:latin typeface="Candara" panose="020E0502030303020204" pitchFamily="34" charset="0"/>
                  </a:rPr>
                  <a:t>= </a:t>
                </a:r>
                <a:r>
                  <a:rPr lang="en-US" dirty="0" smtClean="0">
                    <a:latin typeface="Candara" panose="020E0502030303020204" pitchFamily="34" charset="0"/>
                  </a:rPr>
                  <a:t>K</a:t>
                </a:r>
                <a:r>
                  <a:rPr lang="en-US" baseline="30000" dirty="0" smtClean="0">
                    <a:latin typeface="Candara" panose="020E0502030303020204" pitchFamily="34" charset="0"/>
                  </a:rPr>
                  <a:t>G</a:t>
                </a:r>
                <a:endParaRPr lang="nl-NL" dirty="0">
                  <a:latin typeface="Candara" panose="020E0502030303020204" pitchFamily="34" charset="0"/>
                </a:endParaRPr>
              </a:p>
              <a:p>
                <a:endParaRPr lang="en-US" dirty="0" smtClean="0">
                  <a:latin typeface="Candara" panose="020E0502030303020204" pitchFamily="34" charset="0"/>
                </a:endParaRPr>
              </a:p>
              <a:p>
                <a:r>
                  <a:rPr lang="en-US" sz="2400" dirty="0" err="1" smtClean="0">
                    <a:latin typeface="Candara" panose="020E0502030303020204" pitchFamily="34" charset="0"/>
                  </a:rPr>
                  <a:t>Voor</a:t>
                </a:r>
                <a:r>
                  <a:rPr lang="en-US" sz="2400" dirty="0" smtClean="0">
                    <a:latin typeface="Candara" panose="020E0502030303020204" pitchFamily="34" charset="0"/>
                  </a:rPr>
                  <a:t> </a:t>
                </a:r>
                <a:r>
                  <a:rPr lang="en-US" sz="2400" dirty="0" err="1" smtClean="0">
                    <a:latin typeface="Candara" panose="020E0502030303020204" pitchFamily="34" charset="0"/>
                  </a:rPr>
                  <a:t>kaart</a:t>
                </a:r>
                <a:r>
                  <a:rPr lang="en-US" sz="2400" dirty="0" smtClean="0">
                    <a:latin typeface="Candara" panose="020E0502030303020204" pitchFamily="34" charset="0"/>
                  </a:rPr>
                  <a:t> 2 (</a:t>
                </a:r>
                <a:r>
                  <a:rPr lang="en-US" sz="2400" dirty="0" err="1" smtClean="0">
                    <a:latin typeface="Candara" panose="020E0502030303020204" pitchFamily="34" charset="0"/>
                  </a:rPr>
                  <a:t>Spanje</a:t>
                </a:r>
                <a:r>
                  <a:rPr lang="en-US" sz="2400" dirty="0" smtClean="0">
                    <a:latin typeface="Candara" panose="020E0502030303020204" pitchFamily="34" charset="0"/>
                  </a:rPr>
                  <a:t>): G = 47</a:t>
                </a:r>
              </a:p>
              <a:p>
                <a:r>
                  <a:rPr lang="en-US" sz="2400" dirty="0" err="1" smtClean="0">
                    <a:latin typeface="Candara" panose="020E0502030303020204" pitchFamily="34" charset="0"/>
                  </a:rPr>
                  <a:t>Bij</a:t>
                </a:r>
                <a:r>
                  <a:rPr lang="en-US" sz="2400" dirty="0" smtClean="0">
                    <a:latin typeface="Candara" panose="020E0502030303020204" pitchFamily="34" charset="0"/>
                  </a:rPr>
                  <a:t> 4 </a:t>
                </a:r>
                <a:r>
                  <a:rPr lang="en-US" sz="2400" dirty="0" err="1" smtClean="0">
                    <a:latin typeface="Candara" panose="020E0502030303020204" pitchFamily="34" charset="0"/>
                  </a:rPr>
                  <a:t>kleuren</a:t>
                </a:r>
                <a:r>
                  <a:rPr lang="en-US" sz="2400" dirty="0" smtClean="0">
                    <a:latin typeface="Candara" panose="020E0502030303020204" pitchFamily="34" charset="0"/>
                  </a:rPr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nl-NL" sz="24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nl-NL" sz="2400" i="1">
                            <a:latin typeface="Cambria Math" panose="02040503050406030204" pitchFamily="18" charset="0"/>
                          </a:rPr>
                          <m:t>4</m:t>
                        </m:r>
                      </m:e>
                      <m:sup>
                        <m:r>
                          <a:rPr lang="nl-NL" sz="2400" i="1">
                            <a:latin typeface="Cambria Math" panose="02040503050406030204" pitchFamily="18" charset="0"/>
                          </a:rPr>
                          <m:t>47</m:t>
                        </m:r>
                      </m:sup>
                    </m:sSup>
                    <m:r>
                      <a:rPr lang="nl-NL" sz="2400" i="1">
                        <a:latin typeface="Cambria Math" panose="02040503050406030204" pitchFamily="18" charset="0"/>
                      </a:rPr>
                      <m:t>=2 ∗</m:t>
                    </m:r>
                    <m:sSup>
                      <m:sSupPr>
                        <m:ctrlPr>
                          <a:rPr lang="nl-NL" sz="24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nl-NL" sz="24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nl-NL" sz="2400" i="1">
                            <a:latin typeface="Cambria Math" panose="02040503050406030204" pitchFamily="18" charset="0"/>
                          </a:rPr>
                          <m:t>28</m:t>
                        </m:r>
                      </m:sup>
                    </m:sSup>
                  </m:oMath>
                </a14:m>
                <a:endParaRPr lang="en-US" sz="2400" dirty="0" smtClean="0">
                  <a:latin typeface="Candara" panose="020E0502030303020204" pitchFamily="34" charset="0"/>
                </a:endParaRPr>
              </a:p>
              <a:p>
                <a:r>
                  <a:rPr lang="en-US" sz="2400" dirty="0" err="1" smtClean="0">
                    <a:latin typeface="Candara" panose="020E0502030303020204" pitchFamily="34" charset="0"/>
                  </a:rPr>
                  <a:t>Bij</a:t>
                </a:r>
                <a:r>
                  <a:rPr lang="en-US" sz="2400" dirty="0" smtClean="0">
                    <a:latin typeface="Candara" panose="020E0502030303020204" pitchFamily="34" charset="0"/>
                  </a:rPr>
                  <a:t> 5 </a:t>
                </a:r>
                <a:r>
                  <a:rPr lang="en-US" sz="2400" dirty="0" err="1" smtClean="0">
                    <a:latin typeface="Candara" panose="020E0502030303020204" pitchFamily="34" charset="0"/>
                  </a:rPr>
                  <a:t>kleuren</a:t>
                </a:r>
                <a:r>
                  <a:rPr lang="en-US" sz="2400" dirty="0" smtClean="0">
                    <a:latin typeface="Candara" panose="020E0502030303020204" pitchFamily="34" charset="0"/>
                  </a:rPr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nl-NL" sz="24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nl-NL" sz="2400" i="1">
                            <a:latin typeface="Cambria Math" panose="02040503050406030204" pitchFamily="18" charset="0"/>
                          </a:rPr>
                          <m:t>5</m:t>
                        </m:r>
                      </m:e>
                      <m:sup>
                        <m:r>
                          <a:rPr lang="nl-NL" sz="2400" i="1">
                            <a:latin typeface="Cambria Math" panose="02040503050406030204" pitchFamily="18" charset="0"/>
                          </a:rPr>
                          <m:t>47</m:t>
                        </m:r>
                      </m:sup>
                    </m:sSup>
                    <m:r>
                      <a:rPr lang="nl-NL" sz="2400" i="1">
                        <a:latin typeface="Cambria Math" panose="02040503050406030204" pitchFamily="18" charset="0"/>
                      </a:rPr>
                      <m:t>=7 ∗ </m:t>
                    </m:r>
                    <m:sSup>
                      <m:sSupPr>
                        <m:ctrlPr>
                          <a:rPr lang="nl-NL" sz="2400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nl-NL" sz="2400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nl-NL" sz="2400" i="1">
                            <a:latin typeface="Cambria Math" panose="02040503050406030204" pitchFamily="18" charset="0"/>
                          </a:rPr>
                          <m:t>32</m:t>
                        </m:r>
                      </m:sup>
                    </m:sSup>
                  </m:oMath>
                </a14:m>
                <a:endParaRPr lang="en-US" dirty="0" smtClean="0">
                  <a:latin typeface="Candara" panose="020E0502030303020204" pitchFamily="34" charset="0"/>
                </a:endParaRPr>
              </a:p>
              <a:p>
                <a:endParaRPr lang="en-US" dirty="0">
                  <a:latin typeface="Candara" panose="020E0502030303020204" pitchFamily="34" charset="0"/>
                </a:endParaRPr>
              </a:p>
              <a:p>
                <a:r>
                  <a:rPr lang="en-US" dirty="0" err="1" smtClean="0">
                    <a:latin typeface="Candara" panose="020E0502030303020204" pitchFamily="34" charset="0"/>
                  </a:rPr>
                  <a:t>Heuristiek</a:t>
                </a:r>
                <a:r>
                  <a:rPr lang="en-US" dirty="0" smtClean="0">
                    <a:latin typeface="Candara" panose="020E0502030303020204" pitchFamily="34" charset="0"/>
                  </a:rPr>
                  <a:t> </a:t>
                </a:r>
                <a:r>
                  <a:rPr lang="en-US" dirty="0" err="1" smtClean="0">
                    <a:latin typeface="Candara" panose="020E0502030303020204" pitchFamily="34" charset="0"/>
                  </a:rPr>
                  <a:t>probleem</a:t>
                </a:r>
                <a:r>
                  <a:rPr lang="en-US" dirty="0" smtClean="0">
                    <a:latin typeface="Candara" panose="020E0502030303020204" pitchFamily="34" charset="0"/>
                  </a:rPr>
                  <a:t>!</a:t>
                </a:r>
                <a:endParaRPr lang="en-US" dirty="0">
                  <a:latin typeface="Candara" panose="020E0502030303020204" pitchFamily="34" charset="0"/>
                </a:endParaRPr>
              </a:p>
            </p:txBody>
          </p:sp>
        </mc:Choice>
        <mc:Fallback xmlns="">
          <p:sp>
            <p:nvSpPr>
              <p:cNvPr id="6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-323641" y="2555375"/>
                <a:ext cx="7315200" cy="5120640"/>
              </a:xfrm>
              <a:prstGeom prst="rect">
                <a:avLst/>
              </a:prstGeom>
              <a:blipFill rotWithShape="0">
                <a:blip r:embed="rId3"/>
                <a:stretch>
                  <a:fillRect l="-3095" t="-7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2" descr="http://www.unoosa.org/res/timeline/index_html/space-2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435"/>
          <a:stretch/>
        </p:blipFill>
        <p:spPr bwMode="auto">
          <a:xfrm>
            <a:off x="5894279" y="852442"/>
            <a:ext cx="2661320" cy="5105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8500014" y="50347"/>
            <a:ext cx="6303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Candara" panose="020E0502030303020204" pitchFamily="34" charset="0"/>
              </a:rPr>
              <a:t>5/33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1830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3"/>
          <p:cNvSpPr/>
          <p:nvPr/>
        </p:nvSpPr>
        <p:spPr>
          <a:xfrm>
            <a:off x="0" y="708454"/>
            <a:ext cx="238897" cy="749643"/>
          </a:xfrm>
          <a:prstGeom prst="rect">
            <a:avLst/>
          </a:prstGeom>
          <a:solidFill>
            <a:srgbClr val="10B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4"/>
          <p:cNvSpPr txBox="1"/>
          <p:nvPr/>
        </p:nvSpPr>
        <p:spPr>
          <a:xfrm>
            <a:off x="238897" y="760109"/>
            <a:ext cx="40005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altLang="zh-CN" sz="3600" dirty="0" smtClean="0">
                <a:latin typeface="Candara" panose="020E0502030303020204" pitchFamily="34" charset="0"/>
              </a:rPr>
              <a:t>Aanpak</a:t>
            </a:r>
            <a:endParaRPr lang="zh-CN" altLang="en-US" sz="3600" dirty="0">
              <a:latin typeface="Candara" panose="020E0502030303020204" pitchFamily="34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 rot="16200000">
            <a:off x="-412044" y="2875086"/>
            <a:ext cx="7315200" cy="4870486"/>
          </a:xfrm>
          <a:prstGeom prst="rect">
            <a:avLst/>
          </a:prstGeom>
        </p:spPr>
        <p:txBody>
          <a:bodyPr vert="eaVert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>
                <a:latin typeface="Candara" panose="020E0502030303020204" pitchFamily="34" charset="0"/>
              </a:rPr>
              <a:t>Gegevens</a:t>
            </a:r>
            <a:r>
              <a:rPr lang="en-US" dirty="0" smtClean="0">
                <a:latin typeface="Candara" panose="020E0502030303020204" pitchFamily="34" charset="0"/>
              </a:rPr>
              <a:t> </a:t>
            </a:r>
            <a:r>
              <a:rPr lang="en-US" dirty="0" err="1" smtClean="0">
                <a:latin typeface="Candara" panose="020E0502030303020204" pitchFamily="34" charset="0"/>
              </a:rPr>
              <a:t>inladen</a:t>
            </a:r>
            <a:r>
              <a:rPr lang="en-US" dirty="0" smtClean="0">
                <a:latin typeface="Candara" panose="020E0502030303020204" pitchFamily="34" charset="0"/>
              </a:rPr>
              <a:t> met CSV</a:t>
            </a:r>
          </a:p>
          <a:p>
            <a:r>
              <a:rPr lang="en-US" dirty="0" smtClean="0">
                <a:latin typeface="Candara" panose="020E0502030303020204" pitchFamily="34" charset="0"/>
              </a:rPr>
              <a:t>Python</a:t>
            </a:r>
          </a:p>
          <a:p>
            <a:r>
              <a:rPr lang="en-US" dirty="0" smtClean="0">
                <a:latin typeface="Candara" panose="020E0502030303020204" pitchFamily="34" charset="0"/>
              </a:rPr>
              <a:t>Elk land is </a:t>
            </a:r>
            <a:r>
              <a:rPr lang="en-US" dirty="0" err="1" smtClean="0">
                <a:latin typeface="Candara" panose="020E0502030303020204" pitchFamily="34" charset="0"/>
              </a:rPr>
              <a:t>een</a:t>
            </a:r>
            <a:r>
              <a:rPr lang="en-US" dirty="0" smtClean="0">
                <a:latin typeface="Candara" panose="020E0502030303020204" pitchFamily="34" charset="0"/>
              </a:rPr>
              <a:t> object</a:t>
            </a:r>
          </a:p>
          <a:p>
            <a:pPr lvl="1"/>
            <a:r>
              <a:rPr lang="en-US" sz="2600" dirty="0" err="1" smtClean="0">
                <a:latin typeface="Candara" panose="020E0502030303020204" pitchFamily="34" charset="0"/>
              </a:rPr>
              <a:t>Buurlanden</a:t>
            </a:r>
            <a:endParaRPr lang="en-US" sz="2600" dirty="0" smtClean="0">
              <a:latin typeface="Candara" panose="020E0502030303020204" pitchFamily="34" charset="0"/>
            </a:endParaRPr>
          </a:p>
          <a:p>
            <a:pPr lvl="1"/>
            <a:r>
              <a:rPr lang="en-US" sz="2600" dirty="0" err="1" smtClean="0">
                <a:latin typeface="Candara" panose="020E0502030303020204" pitchFamily="34" charset="0"/>
              </a:rPr>
              <a:t>Mogelijke</a:t>
            </a:r>
            <a:r>
              <a:rPr lang="en-US" sz="2600" dirty="0" smtClean="0">
                <a:latin typeface="Candara" panose="020E0502030303020204" pitchFamily="34" charset="0"/>
              </a:rPr>
              <a:t> </a:t>
            </a:r>
            <a:r>
              <a:rPr lang="en-US" sz="2600" dirty="0" err="1" smtClean="0">
                <a:latin typeface="Candara" panose="020E0502030303020204" pitchFamily="34" charset="0"/>
              </a:rPr>
              <a:t>kleuren</a:t>
            </a:r>
            <a:endParaRPr lang="en-US" sz="2600" dirty="0" smtClean="0">
              <a:latin typeface="Candara" panose="020E0502030303020204" pitchFamily="34" charset="0"/>
            </a:endParaRPr>
          </a:p>
          <a:p>
            <a:pPr lvl="1"/>
            <a:r>
              <a:rPr lang="en-US" sz="2600" dirty="0" smtClean="0">
                <a:latin typeface="Candara" panose="020E0502030303020204" pitchFamily="34" charset="0"/>
              </a:rPr>
              <a:t>Is het land al </a:t>
            </a:r>
            <a:r>
              <a:rPr lang="en-US" sz="2600" dirty="0" err="1" smtClean="0">
                <a:latin typeface="Candara" panose="020E0502030303020204" pitchFamily="34" charset="0"/>
              </a:rPr>
              <a:t>gekleurd</a:t>
            </a:r>
            <a:endParaRPr lang="en-US" sz="2600" dirty="0">
              <a:latin typeface="Candara" panose="020E0502030303020204" pitchFamily="34" charset="0"/>
            </a:endParaRP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9860" y="203392"/>
            <a:ext cx="2408959" cy="2210054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9860" y="2610382"/>
            <a:ext cx="2408959" cy="2035740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0799" y="4843059"/>
            <a:ext cx="3047082" cy="180539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500014" y="50347"/>
            <a:ext cx="6447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D235D2C-3E95-45BF-9CBE-A21B1A492F0F}" type="slidenum">
              <a:rPr lang="en-US" sz="2000" smtClean="0">
                <a:latin typeface="Candara" panose="020E0502030303020204" pitchFamily="34" charset="0"/>
              </a:rPr>
              <a:t>6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620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03" y="2373121"/>
            <a:ext cx="3447221" cy="4191225"/>
          </a:xfrm>
          <a:prstGeom prst="rect">
            <a:avLst/>
          </a:prstGeom>
        </p:spPr>
      </p:pic>
      <p:sp>
        <p:nvSpPr>
          <p:cNvPr id="23" name="矩形 3"/>
          <p:cNvSpPr/>
          <p:nvPr/>
        </p:nvSpPr>
        <p:spPr>
          <a:xfrm>
            <a:off x="0" y="708454"/>
            <a:ext cx="238897" cy="749643"/>
          </a:xfrm>
          <a:prstGeom prst="rect">
            <a:avLst/>
          </a:prstGeom>
          <a:solidFill>
            <a:srgbClr val="10B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4"/>
          <p:cNvSpPr txBox="1"/>
          <p:nvPr/>
        </p:nvSpPr>
        <p:spPr>
          <a:xfrm>
            <a:off x="238897" y="760109"/>
            <a:ext cx="40005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altLang="zh-CN" sz="3600" dirty="0" smtClean="0">
                <a:latin typeface="Candara" panose="020E0502030303020204" pitchFamily="34" charset="0"/>
              </a:rPr>
              <a:t>Controle</a:t>
            </a:r>
            <a:endParaRPr lang="zh-CN" altLang="en-US" sz="3600" dirty="0">
              <a:latin typeface="Candara" panose="020E0502030303020204" pitchFamily="34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 rot="16200000">
            <a:off x="-457588" y="2871603"/>
            <a:ext cx="7315200" cy="4870486"/>
          </a:xfrm>
          <a:prstGeom prst="rect">
            <a:avLst/>
          </a:prstGeom>
        </p:spPr>
        <p:txBody>
          <a:bodyPr vert="eaVert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>
                <a:latin typeface="Candara" panose="020E0502030303020204" pitchFamily="34" charset="0"/>
              </a:rPr>
              <a:t>Patronen</a:t>
            </a:r>
            <a:r>
              <a:rPr lang="en-US" dirty="0" smtClean="0">
                <a:latin typeface="Candara" panose="020E0502030303020204" pitchFamily="34" charset="0"/>
              </a:rPr>
              <a:t> </a:t>
            </a:r>
            <a:r>
              <a:rPr lang="en-US" dirty="0" err="1" smtClean="0">
                <a:latin typeface="Candara" panose="020E0502030303020204" pitchFamily="34" charset="0"/>
              </a:rPr>
              <a:t>ontdekken</a:t>
            </a:r>
            <a:endParaRPr lang="en-US" dirty="0" smtClean="0">
              <a:latin typeface="Candara" panose="020E0502030303020204" pitchFamily="34" charset="0"/>
            </a:endParaRPr>
          </a:p>
          <a:p>
            <a:r>
              <a:rPr lang="en-US" dirty="0" err="1" smtClean="0">
                <a:latin typeface="Candara" panose="020E0502030303020204" pitchFamily="34" charset="0"/>
              </a:rPr>
              <a:t>Oneven</a:t>
            </a:r>
            <a:r>
              <a:rPr lang="en-US" dirty="0" smtClean="0">
                <a:latin typeface="Candara" panose="020E0502030303020204" pitchFamily="34" charset="0"/>
              </a:rPr>
              <a:t> </a:t>
            </a:r>
            <a:r>
              <a:rPr lang="en-US" dirty="0" err="1" smtClean="0">
                <a:latin typeface="Candara" panose="020E0502030303020204" pitchFamily="34" charset="0"/>
              </a:rPr>
              <a:t>aantal</a:t>
            </a:r>
            <a:r>
              <a:rPr lang="en-US" dirty="0" smtClean="0">
                <a:latin typeface="Candara" panose="020E0502030303020204" pitchFamily="34" charset="0"/>
              </a:rPr>
              <a:t> </a:t>
            </a:r>
            <a:r>
              <a:rPr lang="en-US" dirty="0" err="1" smtClean="0">
                <a:latin typeface="Candara" panose="020E0502030303020204" pitchFamily="34" charset="0"/>
              </a:rPr>
              <a:t>geeft</a:t>
            </a:r>
            <a:r>
              <a:rPr lang="en-US" dirty="0" smtClean="0">
                <a:latin typeface="Candara" panose="020E0502030303020204" pitchFamily="34" charset="0"/>
              </a:rPr>
              <a:t> 4 </a:t>
            </a:r>
            <a:r>
              <a:rPr lang="en-US" dirty="0" err="1" smtClean="0">
                <a:latin typeface="Candara" panose="020E0502030303020204" pitchFamily="34" charset="0"/>
              </a:rPr>
              <a:t>kleuren</a:t>
            </a:r>
            <a:r>
              <a:rPr lang="en-US" dirty="0" smtClean="0">
                <a:latin typeface="Candara" panose="020E0502030303020204" pitchFamily="34" charset="0"/>
              </a:rPr>
              <a:t> </a:t>
            </a:r>
            <a:endParaRPr lang="en-US" sz="2600" dirty="0">
              <a:latin typeface="Candara" panose="020E0502030303020204" pitchFamily="34" charset="0"/>
            </a:endParaRP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520" y="3217783"/>
            <a:ext cx="3924300" cy="2501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500014" y="50347"/>
            <a:ext cx="6254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600430A5-DE29-4E64-B295-F15A420B0522}" type="slidenum">
              <a:rPr lang="en-US" sz="2000" smtClean="0">
                <a:latin typeface="Candara" panose="020E0502030303020204" pitchFamily="34" charset="0"/>
              </a:rPr>
              <a:t>7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6138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CF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945924" y="2488888"/>
            <a:ext cx="12192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500" dirty="0">
                <a:solidFill>
                  <a:schemeClr val="bg1"/>
                </a:solidFill>
                <a:latin typeface="Candara" panose="020E0502030303020204" pitchFamily="34" charset="0"/>
              </a:rPr>
              <a:t>2</a:t>
            </a:r>
            <a:endParaRPr lang="zh-CN" altLang="en-US" sz="115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3" name="文本框 14"/>
          <p:cNvSpPr txBox="1"/>
          <p:nvPr/>
        </p:nvSpPr>
        <p:spPr>
          <a:xfrm>
            <a:off x="2390845" y="1015321"/>
            <a:ext cx="43293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 err="1" smtClean="0">
                <a:solidFill>
                  <a:schemeClr val="bg1"/>
                </a:solidFill>
                <a:latin typeface="Candara" panose="020E0502030303020204" pitchFamily="34" charset="0"/>
              </a:rPr>
              <a:t>Methodes</a:t>
            </a:r>
            <a:r>
              <a:rPr lang="en-US" altLang="zh-CN" sz="4000" b="1" dirty="0">
                <a:solidFill>
                  <a:schemeClr val="bg1"/>
                </a:solidFill>
                <a:latin typeface="Candara" panose="020E0502030303020204" pitchFamily="34" charset="0"/>
              </a:rPr>
              <a:t> </a:t>
            </a:r>
            <a:r>
              <a:rPr lang="en-US" altLang="zh-CN" sz="4000" b="1" dirty="0" smtClean="0">
                <a:solidFill>
                  <a:schemeClr val="bg1"/>
                </a:solidFill>
                <a:latin typeface="Candara" panose="020E0502030303020204" pitchFamily="34" charset="0"/>
              </a:rPr>
              <a:t>&amp;</a:t>
            </a:r>
          </a:p>
          <a:p>
            <a:pPr algn="ctr"/>
            <a:r>
              <a:rPr lang="en-US" altLang="zh-CN" sz="4000" b="1" dirty="0" err="1" smtClean="0">
                <a:solidFill>
                  <a:schemeClr val="bg1"/>
                </a:solidFill>
                <a:latin typeface="Candara" panose="020E0502030303020204" pitchFamily="34" charset="0"/>
              </a:rPr>
              <a:t>Resultaten</a:t>
            </a:r>
            <a:endParaRPr lang="en-US" altLang="zh-CN" sz="4000" b="1" dirty="0" smtClean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00014" y="50347"/>
            <a:ext cx="6447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250B815-FA2C-448B-9DEE-F82232532369}" type="slidenum">
              <a:rPr lang="en-US" sz="2000" smtClean="0">
                <a:latin typeface="Candara" panose="020E0502030303020204" pitchFamily="34" charset="0"/>
              </a:rPr>
              <a:t>8</a:t>
            </a:fld>
            <a:r>
              <a:rPr lang="en-US" sz="2000" dirty="0" smtClean="0">
                <a:latin typeface="Candara" panose="020E0502030303020204" pitchFamily="34" charset="0"/>
              </a:rPr>
              <a:t>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1772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"/>
          <p:cNvGrpSpPr/>
          <p:nvPr/>
        </p:nvGrpSpPr>
        <p:grpSpPr>
          <a:xfrm rot="5400000">
            <a:off x="4884833" y="2949179"/>
            <a:ext cx="6858000" cy="959650"/>
            <a:chOff x="0" y="2215977"/>
            <a:chExt cx="9144000" cy="1367480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0" y="2899719"/>
              <a:ext cx="91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椭圆 5"/>
            <p:cNvSpPr/>
            <p:nvPr/>
          </p:nvSpPr>
          <p:spPr>
            <a:xfrm>
              <a:off x="1441621" y="2215977"/>
              <a:ext cx="1367481" cy="1367480"/>
            </a:xfrm>
            <a:prstGeom prst="ellipse">
              <a:avLst/>
            </a:prstGeom>
            <a:solidFill>
              <a:srgbClr val="94CF50"/>
            </a:solidFill>
            <a:ln w="76200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3611258" y="2763793"/>
              <a:ext cx="275970" cy="275970"/>
            </a:xfrm>
            <a:prstGeom prst="ellipse">
              <a:avLst/>
            </a:prstGeom>
            <a:solidFill>
              <a:srgbClr val="58DAF8"/>
            </a:solidFill>
            <a:ln w="25400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4923650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6123802" y="2763793"/>
              <a:ext cx="275970" cy="275970"/>
            </a:xfrm>
            <a:prstGeom prst="ellipse">
              <a:avLst/>
            </a:prstGeom>
            <a:solidFill>
              <a:srgbClr val="94CF50"/>
            </a:solidFill>
            <a:ln w="9525">
              <a:solidFill>
                <a:srgbClr val="10B3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 rot="16200000">
              <a:off x="1532290" y="2445151"/>
              <a:ext cx="1192316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 smtClean="0">
                  <a:solidFill>
                    <a:schemeClr val="bg1"/>
                  </a:solidFill>
                  <a:latin typeface="Candara" panose="020E0502030303020204" pitchFamily="34" charset="0"/>
                </a:rPr>
                <a:t>V1</a:t>
              </a:r>
              <a:endParaRPr lang="zh-CN" altLang="en-US" sz="4000" dirty="0">
                <a:solidFill>
                  <a:schemeClr val="bg1"/>
                </a:solidFill>
                <a:latin typeface="Candara" panose="020E0502030303020204" pitchFamily="34" charset="0"/>
              </a:endParaRPr>
            </a:p>
          </p:txBody>
        </p:sp>
      </p:grpSp>
      <p:sp>
        <p:nvSpPr>
          <p:cNvPr id="19" name="椭圆 9"/>
          <p:cNvSpPr/>
          <p:nvPr/>
        </p:nvSpPr>
        <p:spPr>
          <a:xfrm rot="5400000">
            <a:off x="8133292" y="2635352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9"/>
          <p:cNvSpPr/>
          <p:nvPr/>
        </p:nvSpPr>
        <p:spPr>
          <a:xfrm rot="5400000">
            <a:off x="8133291" y="3634138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9"/>
          <p:cNvSpPr/>
          <p:nvPr/>
        </p:nvSpPr>
        <p:spPr>
          <a:xfrm rot="5400000">
            <a:off x="8133290" y="4559183"/>
            <a:ext cx="336725" cy="336534"/>
          </a:xfrm>
          <a:prstGeom prst="ellipse">
            <a:avLst/>
          </a:prstGeom>
          <a:solidFill>
            <a:srgbClr val="94CF50"/>
          </a:solidFill>
          <a:ln>
            <a:solidFill>
              <a:srgbClr val="10B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3"/>
          <p:cNvSpPr/>
          <p:nvPr/>
        </p:nvSpPr>
        <p:spPr>
          <a:xfrm>
            <a:off x="0" y="708454"/>
            <a:ext cx="238897" cy="749643"/>
          </a:xfrm>
          <a:prstGeom prst="rect">
            <a:avLst/>
          </a:prstGeom>
          <a:solidFill>
            <a:srgbClr val="10B3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4"/>
          <p:cNvSpPr txBox="1"/>
          <p:nvPr/>
        </p:nvSpPr>
        <p:spPr>
          <a:xfrm>
            <a:off x="238897" y="758053"/>
            <a:ext cx="5793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altLang="zh-CN" sz="3600" u="sng" dirty="0" smtClean="0">
                <a:latin typeface="Candara" panose="020E0502030303020204" pitchFamily="34" charset="0"/>
              </a:rPr>
              <a:t>METHODE</a:t>
            </a:r>
            <a:r>
              <a:rPr lang="nl-NL" altLang="zh-CN" sz="3600" dirty="0" smtClean="0">
                <a:latin typeface="Candara" panose="020E0502030303020204" pitchFamily="34" charset="0"/>
              </a:rPr>
              <a:t>: Semi brute force                   </a:t>
            </a:r>
            <a:endParaRPr lang="zh-CN" altLang="en-US" sz="3600" dirty="0">
              <a:latin typeface="Candara" panose="020E0502030303020204" pitchFamily="34" charset="0"/>
            </a:endParaRP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 rot="16200000">
            <a:off x="652815" y="1909118"/>
            <a:ext cx="7315200" cy="6684484"/>
          </a:xfrm>
          <a:prstGeom prst="rect">
            <a:avLst/>
          </a:prstGeom>
        </p:spPr>
        <p:txBody>
          <a:bodyPr vert="eaVert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nl-NL" sz="1100" dirty="0" smtClean="0">
              <a:latin typeface="Candara" panose="020E0502030303020204" pitchFamily="34" charset="0"/>
            </a:endParaRPr>
          </a:p>
          <a:p>
            <a:r>
              <a:rPr lang="nl-NL" dirty="0" smtClean="0">
                <a:latin typeface="Candara" panose="020E0502030303020204" pitchFamily="34" charset="0"/>
              </a:rPr>
              <a:t>Depth-first</a:t>
            </a:r>
          </a:p>
          <a:p>
            <a:r>
              <a:rPr lang="nl-NL" dirty="0" smtClean="0">
                <a:latin typeface="Candara" panose="020E0502030303020204" pitchFamily="34" charset="0"/>
              </a:rPr>
              <a:t>Landvolgorde: random</a:t>
            </a:r>
          </a:p>
          <a:p>
            <a:r>
              <a:rPr lang="nl-NL" dirty="0" err="1" smtClean="0">
                <a:latin typeface="Candara" panose="020E0502030303020204" pitchFamily="34" charset="0"/>
              </a:rPr>
              <a:t>Pruning</a:t>
            </a:r>
            <a:r>
              <a:rPr lang="nl-NL" dirty="0" smtClean="0">
                <a:latin typeface="Candara" panose="020E0502030303020204" pitchFamily="34" charset="0"/>
              </a:rPr>
              <a:t>: alleen beschikbare kleuren-</a:t>
            </a:r>
            <a:r>
              <a:rPr lang="nl-NL" dirty="0" err="1" smtClean="0">
                <a:latin typeface="Candara" panose="020E0502030303020204" pitchFamily="34" charset="0"/>
              </a:rPr>
              <a:t>kids</a:t>
            </a:r>
            <a:endParaRPr lang="nl-NL" dirty="0" smtClean="0">
              <a:latin typeface="Candara" panose="020E0502030303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500014" y="50347"/>
            <a:ext cx="6447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Candara" panose="020E0502030303020204" pitchFamily="34" charset="0"/>
              </a:rPr>
              <a:t>9/33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01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1" id="{AA1CBBF3-5167-4087-BFAE-78FB9154F143}" vid="{7647476C-A5FC-4CA7-A3C8-1DF0DD194B10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_029</Template>
  <TotalTime>1126</TotalTime>
  <Words>449</Words>
  <Application>Microsoft Macintosh PowerPoint</Application>
  <PresentationFormat>Diavoorstelling (4:3)</PresentationFormat>
  <Paragraphs>219</Paragraphs>
  <Slides>33</Slides>
  <Notes>20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33</vt:i4>
      </vt:variant>
    </vt:vector>
  </HeadingPairs>
  <TitlesOfParts>
    <vt:vector size="40" baseType="lpstr">
      <vt:lpstr>Calibri</vt:lpstr>
      <vt:lpstr>Calibri Light</vt:lpstr>
      <vt:lpstr>Cambria Math</vt:lpstr>
      <vt:lpstr>Candara</vt:lpstr>
      <vt:lpstr>宋体</vt:lpstr>
      <vt:lpstr>Arial</vt:lpstr>
      <vt:lpstr>Office 主题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Jeroen de Jong</dc:creator>
  <cp:lastModifiedBy>Jeroen de Jong</cp:lastModifiedBy>
  <cp:revision>64</cp:revision>
  <dcterms:created xsi:type="dcterms:W3CDTF">2015-12-08T14:40:17Z</dcterms:created>
  <dcterms:modified xsi:type="dcterms:W3CDTF">2015-12-17T09:00:15Z</dcterms:modified>
</cp:coreProperties>
</file>

<file path=docProps/thumbnail.jpeg>
</file>